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1"/>
  </p:sldMasterIdLst>
  <p:notesMasterIdLst>
    <p:notesMasterId r:id="rId37"/>
  </p:notesMasterIdLst>
  <p:handoutMasterIdLst>
    <p:handoutMasterId r:id="rId38"/>
  </p:handoutMasterIdLst>
  <p:sldIdLst>
    <p:sldId id="256" r:id="rId2"/>
    <p:sldId id="315" r:id="rId3"/>
    <p:sldId id="381" r:id="rId4"/>
    <p:sldId id="327" r:id="rId5"/>
    <p:sldId id="297" r:id="rId6"/>
    <p:sldId id="328" r:id="rId7"/>
    <p:sldId id="382" r:id="rId8"/>
    <p:sldId id="329" r:id="rId9"/>
    <p:sldId id="335" r:id="rId10"/>
    <p:sldId id="340" r:id="rId11"/>
    <p:sldId id="331" r:id="rId12"/>
    <p:sldId id="384" r:id="rId13"/>
    <p:sldId id="383" r:id="rId14"/>
    <p:sldId id="338" r:id="rId15"/>
    <p:sldId id="385" r:id="rId16"/>
    <p:sldId id="386" r:id="rId17"/>
    <p:sldId id="387" r:id="rId18"/>
    <p:sldId id="337" r:id="rId19"/>
    <p:sldId id="390" r:id="rId20"/>
    <p:sldId id="394" r:id="rId21"/>
    <p:sldId id="395" r:id="rId22"/>
    <p:sldId id="397" r:id="rId23"/>
    <p:sldId id="356" r:id="rId24"/>
    <p:sldId id="391" r:id="rId25"/>
    <p:sldId id="371" r:id="rId26"/>
    <p:sldId id="392" r:id="rId27"/>
    <p:sldId id="398" r:id="rId28"/>
    <p:sldId id="393" r:id="rId29"/>
    <p:sldId id="369" r:id="rId30"/>
    <p:sldId id="373" r:id="rId31"/>
    <p:sldId id="374" r:id="rId32"/>
    <p:sldId id="375" r:id="rId33"/>
    <p:sldId id="379" r:id="rId34"/>
    <p:sldId id="326" r:id="rId35"/>
    <p:sldId id="396" r:id="rId36"/>
  </p:sldIdLst>
  <p:sldSz cx="12192000" cy="6858000"/>
  <p:notesSz cx="6858000" cy="9144000"/>
  <p:defaultTextStyle>
    <a:defPPr>
      <a:defRPr lang="de-DE"/>
    </a:defPPr>
    <a:lvl1pPr marL="0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81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446" userDrawn="1">
          <p15:clr>
            <a:srgbClr val="A4A3A4"/>
          </p15:clr>
        </p15:guide>
        <p15:guide id="4" pos="234" userDrawn="1">
          <p15:clr>
            <a:srgbClr val="A4A3A4"/>
          </p15:clr>
        </p15:guide>
        <p15:guide id="5" orient="horz" pos="352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we Ricken" initials="UR" lastIdx="1" clrIdx="0">
    <p:extLst>
      <p:ext uri="{19B8F6BF-5375-455C-9EA6-DF929625EA0E}">
        <p15:presenceInfo xmlns:p15="http://schemas.microsoft.com/office/powerpoint/2012/main" userId="f02567aecbed92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2427D0-6737-4371-A118-8DBA128F9065}" v="1" dt="2025-01-04T05:59:17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53" d="100"/>
          <a:sy n="153" d="100"/>
        </p:scale>
        <p:origin x="486" y="132"/>
      </p:cViewPr>
      <p:guideLst>
        <p:guide orient="horz" pos="981"/>
        <p:guide pos="3840"/>
        <p:guide pos="7446"/>
        <p:guide pos="234"/>
        <p:guide orient="horz" pos="3521"/>
      </p:guideLst>
    </p:cSldViewPr>
  </p:slideViewPr>
  <p:outlineViewPr>
    <p:cViewPr>
      <p:scale>
        <a:sx n="33" d="100"/>
        <a:sy n="33" d="100"/>
      </p:scale>
      <p:origin x="0" y="-15111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241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we Ricken" userId="f02567aecbed924b" providerId="LiveId" clId="{A8CF091C-179C-4D73-BF2D-D52D1013D3ED}"/>
    <pc:docChg chg="undo custSel modSld">
      <pc:chgData name="Uwe Ricken" userId="f02567aecbed924b" providerId="LiveId" clId="{A8CF091C-179C-4D73-BF2D-D52D1013D3ED}" dt="2024-12-17T08:43:37.412" v="469" actId="20577"/>
      <pc:docMkLst>
        <pc:docMk/>
      </pc:docMkLst>
      <pc:sldChg chg="modSp mod">
        <pc:chgData name="Uwe Ricken" userId="f02567aecbed924b" providerId="LiveId" clId="{A8CF091C-179C-4D73-BF2D-D52D1013D3ED}" dt="2024-12-17T08:43:37.412" v="469" actId="20577"/>
        <pc:sldMkLst>
          <pc:docMk/>
          <pc:sldMk cId="1614993614" sldId="256"/>
        </pc:sldMkLst>
        <pc:spChg chg="mod">
          <ac:chgData name="Uwe Ricken" userId="f02567aecbed924b" providerId="LiveId" clId="{A8CF091C-179C-4D73-BF2D-D52D1013D3ED}" dt="2024-12-17T08:43:37.412" v="469" actId="20577"/>
          <ac:spMkLst>
            <pc:docMk/>
            <pc:sldMk cId="1614993614" sldId="256"/>
            <ac:spMk id="2" creationId="{00000000-0000-0000-0000-000000000000}"/>
          </ac:spMkLst>
        </pc:spChg>
      </pc:sldChg>
      <pc:sldChg chg="addSp delSp modSp mod modClrScheme modAnim chgLayout">
        <pc:chgData name="Uwe Ricken" userId="f02567aecbed924b" providerId="LiveId" clId="{A8CF091C-179C-4D73-BF2D-D52D1013D3ED}" dt="2024-12-16T16:27:50.160" v="443" actId="20577"/>
        <pc:sldMkLst>
          <pc:docMk/>
          <pc:sldMk cId="2199654697" sldId="398"/>
        </pc:sldMkLst>
        <pc:spChg chg="mod ord">
          <ac:chgData name="Uwe Ricken" userId="f02567aecbed924b" providerId="LiveId" clId="{A8CF091C-179C-4D73-BF2D-D52D1013D3ED}" dt="2024-12-16T16:17:43.426" v="24" actId="700"/>
          <ac:spMkLst>
            <pc:docMk/>
            <pc:sldMk cId="2199654697" sldId="398"/>
            <ac:spMk id="4" creationId="{873E8EBF-DF7F-DAB6-465F-C7799883C880}"/>
          </ac:spMkLst>
        </pc:spChg>
        <pc:spChg chg="add mod ord">
          <ac:chgData name="Uwe Ricken" userId="f02567aecbed924b" providerId="LiveId" clId="{A8CF091C-179C-4D73-BF2D-D52D1013D3ED}" dt="2024-12-16T16:27:50.160" v="443" actId="20577"/>
          <ac:spMkLst>
            <pc:docMk/>
            <pc:sldMk cId="2199654697" sldId="398"/>
            <ac:spMk id="10" creationId="{35DC6D0C-B0C3-94D8-B059-979F19CDB208}"/>
          </ac:spMkLst>
        </pc:spChg>
        <pc:spChg chg="add mod">
          <ac:chgData name="Uwe Ricken" userId="f02567aecbed924b" providerId="LiveId" clId="{A8CF091C-179C-4D73-BF2D-D52D1013D3ED}" dt="2024-12-16T16:18:46.300" v="46" actId="2711"/>
          <ac:spMkLst>
            <pc:docMk/>
            <pc:sldMk cId="2199654697" sldId="398"/>
            <ac:spMk id="12" creationId="{2D12F030-CEE7-1A32-72AE-C05FE24BECD1}"/>
          </ac:spMkLst>
        </pc:spChg>
        <pc:spChg chg="add mod">
          <ac:chgData name="Uwe Ricken" userId="f02567aecbed924b" providerId="LiveId" clId="{A8CF091C-179C-4D73-BF2D-D52D1013D3ED}" dt="2024-12-16T16:27:41.220" v="442" actId="20577"/>
          <ac:spMkLst>
            <pc:docMk/>
            <pc:sldMk cId="2199654697" sldId="398"/>
            <ac:spMk id="14" creationId="{19E426C7-4FB1-93AC-B112-9E37BFD96F18}"/>
          </ac:spMkLst>
        </pc:spChg>
        <pc:spChg chg="add mod">
          <ac:chgData name="Uwe Ricken" userId="f02567aecbed924b" providerId="LiveId" clId="{A8CF091C-179C-4D73-BF2D-D52D1013D3ED}" dt="2024-12-16T16:27:21.038" v="434" actId="20577"/>
          <ac:spMkLst>
            <pc:docMk/>
            <pc:sldMk cId="2199654697" sldId="398"/>
            <ac:spMk id="15" creationId="{AFFE9CF7-C707-2B71-D032-EE3B9F5798D0}"/>
          </ac:spMkLst>
        </pc:spChg>
        <pc:graphicFrameChg chg="add mod modGraphic">
          <ac:chgData name="Uwe Ricken" userId="f02567aecbed924b" providerId="LiveId" clId="{A8CF091C-179C-4D73-BF2D-D52D1013D3ED}" dt="2024-12-16T16:18:59.985" v="47" actId="1076"/>
          <ac:graphicFrameMkLst>
            <pc:docMk/>
            <pc:sldMk cId="2199654697" sldId="398"/>
            <ac:graphicFrameMk id="6" creationId="{40C3CB26-CBCB-F16D-E1D8-27AF3B2C1F0B}"/>
          </ac:graphicFrameMkLst>
        </pc:graphicFrameChg>
        <pc:graphicFrameChg chg="add mod modGraphic">
          <ac:chgData name="Uwe Ricken" userId="f02567aecbed924b" providerId="LiveId" clId="{A8CF091C-179C-4D73-BF2D-D52D1013D3ED}" dt="2024-12-16T16:21:37.722" v="137" actId="20577"/>
          <ac:graphicFrameMkLst>
            <pc:docMk/>
            <pc:sldMk cId="2199654697" sldId="398"/>
            <ac:graphicFrameMk id="13" creationId="{9795BEC8-CA93-8E89-2958-870C1CAFAD70}"/>
          </ac:graphicFrameMkLst>
        </pc:graphicFrameChg>
      </pc:sldChg>
    </pc:docChg>
  </pc:docChgLst>
  <pc:docChgLst>
    <pc:chgData name="Uwe Ricken" userId="f02567aecbed924b" providerId="LiveId" clId="{72D1B82D-6F26-48AD-84FE-9057ACEE6E5E}"/>
    <pc:docChg chg="undo redo custSel addSld delSld modSld sldOrd">
      <pc:chgData name="Uwe Ricken" userId="f02567aecbed924b" providerId="LiveId" clId="{72D1B82D-6F26-48AD-84FE-9057ACEE6E5E}" dt="2024-12-16T15:44:15.012" v="5027" actId="2696"/>
      <pc:docMkLst>
        <pc:docMk/>
      </pc:docMkLst>
      <pc:sldChg chg="addSp delSp modSp mod chgLayout">
        <pc:chgData name="Uwe Ricken" userId="f02567aecbed924b" providerId="LiveId" clId="{72D1B82D-6F26-48AD-84FE-9057ACEE6E5E}" dt="2024-12-14T08:47:38.186" v="2" actId="6264"/>
        <pc:sldMkLst>
          <pc:docMk/>
          <pc:sldMk cId="3206109905" sldId="297"/>
        </pc:sldMkLst>
        <pc:spChg chg="mod ord">
          <ac:chgData name="Uwe Ricken" userId="f02567aecbed924b" providerId="LiveId" clId="{72D1B82D-6F26-48AD-84FE-9057ACEE6E5E}" dt="2024-12-14T08:47:38.186" v="2" actId="6264"/>
          <ac:spMkLst>
            <pc:docMk/>
            <pc:sldMk cId="3206109905" sldId="297"/>
            <ac:spMk id="4" creationId="{00000000-0000-0000-0000-000000000000}"/>
          </ac:spMkLst>
        </pc:spChg>
      </pc:sldChg>
      <pc:sldChg chg="addSp delSp modSp mod chgLayout">
        <pc:chgData name="Uwe Ricken" userId="f02567aecbed924b" providerId="LiveId" clId="{72D1B82D-6F26-48AD-84FE-9057ACEE6E5E}" dt="2024-12-16T09:17:05.740" v="3631" actId="20577"/>
        <pc:sldMkLst>
          <pc:docMk/>
          <pc:sldMk cId="4195874464" sldId="327"/>
        </pc:sldMkLst>
        <pc:spChg chg="mod ord">
          <ac:chgData name="Uwe Ricken" userId="f02567aecbed924b" providerId="LiveId" clId="{72D1B82D-6F26-48AD-84FE-9057ACEE6E5E}" dt="2024-12-14T08:47:24.745" v="1" actId="6264"/>
          <ac:spMkLst>
            <pc:docMk/>
            <pc:sldMk cId="4195874464" sldId="327"/>
            <ac:spMk id="5" creationId="{99AE4D88-466F-4BA6-917F-396AC585B663}"/>
          </ac:spMkLst>
        </pc:spChg>
        <pc:spChg chg="mod ord">
          <ac:chgData name="Uwe Ricken" userId="f02567aecbed924b" providerId="LiveId" clId="{72D1B82D-6F26-48AD-84FE-9057ACEE6E5E}" dt="2024-12-16T09:17:05.740" v="3631" actId="20577"/>
          <ac:spMkLst>
            <pc:docMk/>
            <pc:sldMk cId="4195874464" sldId="327"/>
            <ac:spMk id="6" creationId="{F584846F-DF71-4A64-98B4-A74662F8894B}"/>
          </ac:spMkLst>
        </pc:spChg>
      </pc:sldChg>
      <pc:sldChg chg="addSp delSp modSp mod chgLayout">
        <pc:chgData name="Uwe Ricken" userId="f02567aecbed924b" providerId="LiveId" clId="{72D1B82D-6F26-48AD-84FE-9057ACEE6E5E}" dt="2024-12-14T12:22:50.344" v="260" actId="113"/>
        <pc:sldMkLst>
          <pc:docMk/>
          <pc:sldMk cId="3407639126" sldId="328"/>
        </pc:sldMkLst>
        <pc:spChg chg="mod ord">
          <ac:chgData name="Uwe Ricken" userId="f02567aecbed924b" providerId="LiveId" clId="{72D1B82D-6F26-48AD-84FE-9057ACEE6E5E}" dt="2024-12-14T08:47:55.109" v="3" actId="6264"/>
          <ac:spMkLst>
            <pc:docMk/>
            <pc:sldMk cId="3407639126" sldId="328"/>
            <ac:spMk id="2" creationId="{2CDF80FB-3066-43E5-ADB3-77EF98069AE5}"/>
          </ac:spMkLst>
        </pc:spChg>
        <pc:spChg chg="mod ord">
          <ac:chgData name="Uwe Ricken" userId="f02567aecbed924b" providerId="LiveId" clId="{72D1B82D-6F26-48AD-84FE-9057ACEE6E5E}" dt="2024-12-14T12:22:50.344" v="260" actId="113"/>
          <ac:spMkLst>
            <pc:docMk/>
            <pc:sldMk cId="3407639126" sldId="328"/>
            <ac:spMk id="3" creationId="{42B10437-3C6E-48A8-A019-7A724E130028}"/>
          </ac:spMkLst>
        </pc:spChg>
        <pc:picChg chg="mod">
          <ac:chgData name="Uwe Ricken" userId="f02567aecbed924b" providerId="LiveId" clId="{72D1B82D-6F26-48AD-84FE-9057ACEE6E5E}" dt="2024-12-14T08:48:10.335" v="5" actId="1076"/>
          <ac:picMkLst>
            <pc:docMk/>
            <pc:sldMk cId="3407639126" sldId="328"/>
            <ac:picMk id="11" creationId="{60F59CA2-EBD3-9B1F-6E7A-12C42AEF39C4}"/>
          </ac:picMkLst>
        </pc:picChg>
      </pc:sldChg>
      <pc:sldChg chg="addSp delSp modSp mod chgLayout">
        <pc:chgData name="Uwe Ricken" userId="f02567aecbed924b" providerId="LiveId" clId="{72D1B82D-6F26-48AD-84FE-9057ACEE6E5E}" dt="2024-12-14T12:25:18.421" v="351" actId="20577"/>
        <pc:sldMkLst>
          <pc:docMk/>
          <pc:sldMk cId="598778723" sldId="329"/>
        </pc:sldMkLst>
        <pc:spChg chg="mod ord">
          <ac:chgData name="Uwe Ricken" userId="f02567aecbed924b" providerId="LiveId" clId="{72D1B82D-6F26-48AD-84FE-9057ACEE6E5E}" dt="2024-12-14T12:23:44.357" v="264" actId="700"/>
          <ac:spMkLst>
            <pc:docMk/>
            <pc:sldMk cId="598778723" sldId="329"/>
            <ac:spMk id="2" creationId="{DB3E2A77-9896-443D-A462-19931C2A34F5}"/>
          </ac:spMkLst>
        </pc:spChg>
        <pc:spChg chg="mod ord">
          <ac:chgData name="Uwe Ricken" userId="f02567aecbed924b" providerId="LiveId" clId="{72D1B82D-6F26-48AD-84FE-9057ACEE6E5E}" dt="2024-12-14T12:25:18.421" v="351" actId="20577"/>
          <ac:spMkLst>
            <pc:docMk/>
            <pc:sldMk cId="598778723" sldId="329"/>
            <ac:spMk id="3" creationId="{6E661FAF-D0A1-4D2A-AB1D-C51368145BF7}"/>
          </ac:spMkLst>
        </pc:spChg>
        <pc:spChg chg="add mod">
          <ac:chgData name="Uwe Ricken" userId="f02567aecbed924b" providerId="LiveId" clId="{72D1B82D-6F26-48AD-84FE-9057ACEE6E5E}" dt="2024-12-14T12:23:56.166" v="267" actId="1076"/>
          <ac:spMkLst>
            <pc:docMk/>
            <pc:sldMk cId="598778723" sldId="329"/>
            <ac:spMk id="8" creationId="{48687C65-68B1-71BB-8464-6351934E00E5}"/>
          </ac:spMkLst>
        </pc:spChg>
        <pc:graphicFrameChg chg="add mod">
          <ac:chgData name="Uwe Ricken" userId="f02567aecbed924b" providerId="LiveId" clId="{72D1B82D-6F26-48AD-84FE-9057ACEE6E5E}" dt="2024-12-14T12:23:56.166" v="267" actId="1076"/>
          <ac:graphicFrameMkLst>
            <pc:docMk/>
            <pc:sldMk cId="598778723" sldId="329"/>
            <ac:graphicFrameMk id="5" creationId="{E50C69C1-15E0-88B2-091F-5E9B66B14CD1}"/>
          </ac:graphicFrameMkLst>
        </pc:graphicFrameChg>
      </pc:sldChg>
      <pc:sldChg chg="del">
        <pc:chgData name="Uwe Ricken" userId="f02567aecbed924b" providerId="LiveId" clId="{72D1B82D-6F26-48AD-84FE-9057ACEE6E5E}" dt="2024-12-14T13:28:55.083" v="567" actId="2696"/>
        <pc:sldMkLst>
          <pc:docMk/>
          <pc:sldMk cId="250480996" sldId="330"/>
        </pc:sldMkLst>
      </pc:sldChg>
      <pc:sldChg chg="addSp delSp modSp mod modClrScheme modAnim chgLayout">
        <pc:chgData name="Uwe Ricken" userId="f02567aecbed924b" providerId="LiveId" clId="{72D1B82D-6F26-48AD-84FE-9057ACEE6E5E}" dt="2024-12-15T09:49:34.338" v="1184"/>
        <pc:sldMkLst>
          <pc:docMk/>
          <pc:sldMk cId="3511957410" sldId="331"/>
        </pc:sldMkLst>
        <pc:spChg chg="mod ord">
          <ac:chgData name="Uwe Ricken" userId="f02567aecbed924b" providerId="LiveId" clId="{72D1B82D-6F26-48AD-84FE-9057ACEE6E5E}" dt="2024-12-15T09:49:34.338" v="1184"/>
          <ac:spMkLst>
            <pc:docMk/>
            <pc:sldMk cId="3511957410" sldId="331"/>
            <ac:spMk id="2" creationId="{19B19850-1647-47F2-B86F-1F258CEE5F54}"/>
          </ac:spMkLst>
        </pc:spChg>
        <pc:spChg chg="add mod">
          <ac:chgData name="Uwe Ricken" userId="f02567aecbed924b" providerId="LiveId" clId="{72D1B82D-6F26-48AD-84FE-9057ACEE6E5E}" dt="2024-12-14T13:32:31.628" v="591"/>
          <ac:spMkLst>
            <pc:docMk/>
            <pc:sldMk cId="3511957410" sldId="331"/>
            <ac:spMk id="8" creationId="{EA69FBD1-F58E-32C0-9E76-8BFCC8E921A1}"/>
          </ac:spMkLst>
        </pc:spChg>
        <pc:spChg chg="add mod">
          <ac:chgData name="Uwe Ricken" userId="f02567aecbed924b" providerId="LiveId" clId="{72D1B82D-6F26-48AD-84FE-9057ACEE6E5E}" dt="2024-12-14T13:34:29.837" v="617" actId="20577"/>
          <ac:spMkLst>
            <pc:docMk/>
            <pc:sldMk cId="3511957410" sldId="331"/>
            <ac:spMk id="9" creationId="{6374397C-8816-ED9A-0C2D-696921DAEE02}"/>
          </ac:spMkLst>
        </pc:spChg>
        <pc:spChg chg="add mod">
          <ac:chgData name="Uwe Ricken" userId="f02567aecbed924b" providerId="LiveId" clId="{72D1B82D-6F26-48AD-84FE-9057ACEE6E5E}" dt="2024-12-14T13:34:35.878" v="618"/>
          <ac:spMkLst>
            <pc:docMk/>
            <pc:sldMk cId="3511957410" sldId="331"/>
            <ac:spMk id="12" creationId="{2C3ABEB0-1693-9373-7210-693B0B4BAF8D}"/>
          </ac:spMkLst>
        </pc:spChg>
        <pc:spChg chg="add mod">
          <ac:chgData name="Uwe Ricken" userId="f02567aecbed924b" providerId="LiveId" clId="{72D1B82D-6F26-48AD-84FE-9057ACEE6E5E}" dt="2024-12-15T08:11:14.140" v="912" actId="6549"/>
          <ac:spMkLst>
            <pc:docMk/>
            <pc:sldMk cId="3511957410" sldId="331"/>
            <ac:spMk id="25" creationId="{36BA15A5-42F3-6254-B20E-1354F15F4B84}"/>
          </ac:spMkLst>
        </pc:spChg>
        <pc:graphicFrameChg chg="add mod modGraphic">
          <ac:chgData name="Uwe Ricken" userId="f02567aecbed924b" providerId="LiveId" clId="{72D1B82D-6F26-48AD-84FE-9057ACEE6E5E}" dt="2024-12-14T13:53:00.747" v="811" actId="20577"/>
          <ac:graphicFrameMkLst>
            <pc:docMk/>
            <pc:sldMk cId="3511957410" sldId="331"/>
            <ac:graphicFrameMk id="13" creationId="{FC1A41D2-6FDF-4933-FDEF-95C51EFFCA28}"/>
          </ac:graphicFrameMkLst>
        </pc:graphicFrameChg>
        <pc:graphicFrameChg chg="add mod modGraphic">
          <ac:chgData name="Uwe Ricken" userId="f02567aecbed924b" providerId="LiveId" clId="{72D1B82D-6F26-48AD-84FE-9057ACEE6E5E}" dt="2024-12-14T13:51:46.142" v="798" actId="20577"/>
          <ac:graphicFrameMkLst>
            <pc:docMk/>
            <pc:sldMk cId="3511957410" sldId="331"/>
            <ac:graphicFrameMk id="19" creationId="{79030996-8240-66F2-EAEA-430B27CD96DE}"/>
          </ac:graphicFrameMkLst>
        </pc:graphicFrameChg>
        <pc:cxnChg chg="add mod">
          <ac:chgData name="Uwe Ricken" userId="f02567aecbed924b" providerId="LiveId" clId="{72D1B82D-6F26-48AD-84FE-9057ACEE6E5E}" dt="2024-12-14T13:36:04.049" v="625" actId="14100"/>
          <ac:cxnSpMkLst>
            <pc:docMk/>
            <pc:sldMk cId="3511957410" sldId="331"/>
            <ac:cxnSpMk id="14" creationId="{88C51BB5-D62F-E26D-149F-0B43FCA9B3E8}"/>
          </ac:cxnSpMkLst>
        </pc:cxnChg>
        <pc:cxnChg chg="add">
          <ac:chgData name="Uwe Ricken" userId="f02567aecbed924b" providerId="LiveId" clId="{72D1B82D-6F26-48AD-84FE-9057ACEE6E5E}" dt="2024-12-14T13:47:25.699" v="762" actId="11529"/>
          <ac:cxnSpMkLst>
            <pc:docMk/>
            <pc:sldMk cId="3511957410" sldId="331"/>
            <ac:cxnSpMk id="21" creationId="{C949436A-70E6-0893-B509-17E05C7E2202}"/>
          </ac:cxnSpMkLst>
        </pc:cxnChg>
        <pc:cxnChg chg="add mod">
          <ac:chgData name="Uwe Ricken" userId="f02567aecbed924b" providerId="LiveId" clId="{72D1B82D-6F26-48AD-84FE-9057ACEE6E5E}" dt="2024-12-14T13:47:35.943" v="764" actId="1076"/>
          <ac:cxnSpMkLst>
            <pc:docMk/>
            <pc:sldMk cId="3511957410" sldId="331"/>
            <ac:cxnSpMk id="22" creationId="{70D49824-2EDF-D0F9-1466-64801E35F270}"/>
          </ac:cxnSpMkLst>
        </pc:cxnChg>
        <pc:cxnChg chg="add mod">
          <ac:chgData name="Uwe Ricken" userId="f02567aecbed924b" providerId="LiveId" clId="{72D1B82D-6F26-48AD-84FE-9057ACEE6E5E}" dt="2024-12-14T13:47:37.323" v="765"/>
          <ac:cxnSpMkLst>
            <pc:docMk/>
            <pc:sldMk cId="3511957410" sldId="331"/>
            <ac:cxnSpMk id="23" creationId="{1F342C5E-A177-A956-7435-AD4F84BA7000}"/>
          </ac:cxnSpMkLst>
        </pc:cxnChg>
        <pc:cxnChg chg="add mod">
          <ac:chgData name="Uwe Ricken" userId="f02567aecbed924b" providerId="LiveId" clId="{72D1B82D-6F26-48AD-84FE-9057ACEE6E5E}" dt="2024-12-14T13:47:43.754" v="767" actId="1076"/>
          <ac:cxnSpMkLst>
            <pc:docMk/>
            <pc:sldMk cId="3511957410" sldId="331"/>
            <ac:cxnSpMk id="24" creationId="{A7E38F71-F321-FEAE-6122-09AD99D067D9}"/>
          </ac:cxnSpMkLst>
        </pc:cxnChg>
      </pc:sldChg>
      <pc:sldChg chg="del">
        <pc:chgData name="Uwe Ricken" userId="f02567aecbed924b" providerId="LiveId" clId="{72D1B82D-6F26-48AD-84FE-9057ACEE6E5E}" dt="2024-12-14T12:27:04.691" v="412" actId="2696"/>
        <pc:sldMkLst>
          <pc:docMk/>
          <pc:sldMk cId="545394845" sldId="332"/>
        </pc:sldMkLst>
      </pc:sldChg>
      <pc:sldChg chg="del">
        <pc:chgData name="Uwe Ricken" userId="f02567aecbed924b" providerId="LiveId" clId="{72D1B82D-6F26-48AD-84FE-9057ACEE6E5E}" dt="2024-12-14T12:27:04.691" v="412" actId="2696"/>
        <pc:sldMkLst>
          <pc:docMk/>
          <pc:sldMk cId="2257340884" sldId="333"/>
        </pc:sldMkLst>
      </pc:sldChg>
      <pc:sldChg chg="del">
        <pc:chgData name="Uwe Ricken" userId="f02567aecbed924b" providerId="LiveId" clId="{72D1B82D-6F26-48AD-84FE-9057ACEE6E5E}" dt="2024-12-14T12:27:04.691" v="412" actId="2696"/>
        <pc:sldMkLst>
          <pc:docMk/>
          <pc:sldMk cId="144745736" sldId="334"/>
        </pc:sldMkLst>
      </pc:sldChg>
      <pc:sldChg chg="modSp mod">
        <pc:chgData name="Uwe Ricken" userId="f02567aecbed924b" providerId="LiveId" clId="{72D1B82D-6F26-48AD-84FE-9057ACEE6E5E}" dt="2024-12-14T12:26:25.129" v="410" actId="6549"/>
        <pc:sldMkLst>
          <pc:docMk/>
          <pc:sldMk cId="3294450053" sldId="335"/>
        </pc:sldMkLst>
        <pc:spChg chg="mod">
          <ac:chgData name="Uwe Ricken" userId="f02567aecbed924b" providerId="LiveId" clId="{72D1B82D-6F26-48AD-84FE-9057ACEE6E5E}" dt="2024-12-14T12:26:19.504" v="409" actId="20577"/>
          <ac:spMkLst>
            <pc:docMk/>
            <pc:sldMk cId="3294450053" sldId="335"/>
            <ac:spMk id="2" creationId="{00000000-0000-0000-0000-000000000000}"/>
          </ac:spMkLst>
        </pc:spChg>
        <pc:spChg chg="mod">
          <ac:chgData name="Uwe Ricken" userId="f02567aecbed924b" providerId="LiveId" clId="{72D1B82D-6F26-48AD-84FE-9057ACEE6E5E}" dt="2024-12-14T12:26:25.129" v="410" actId="6549"/>
          <ac:spMkLst>
            <pc:docMk/>
            <pc:sldMk cId="3294450053" sldId="335"/>
            <ac:spMk id="3" creationId="{00000000-0000-0000-0000-000000000000}"/>
          </ac:spMkLst>
        </pc:spChg>
      </pc:sldChg>
      <pc:sldChg chg="del">
        <pc:chgData name="Uwe Ricken" userId="f02567aecbed924b" providerId="LiveId" clId="{72D1B82D-6F26-48AD-84FE-9057ACEE6E5E}" dt="2024-12-15T10:20:17.798" v="1664" actId="47"/>
        <pc:sldMkLst>
          <pc:docMk/>
          <pc:sldMk cId="2508904184" sldId="336"/>
        </pc:sldMkLst>
      </pc:sldChg>
      <pc:sldChg chg="addSp delSp modSp mod chgLayout">
        <pc:chgData name="Uwe Ricken" userId="f02567aecbed924b" providerId="LiveId" clId="{72D1B82D-6F26-48AD-84FE-9057ACEE6E5E}" dt="2024-12-15T10:18:41.110" v="1663" actId="20577"/>
        <pc:sldMkLst>
          <pc:docMk/>
          <pc:sldMk cId="2522305960" sldId="337"/>
        </pc:sldMkLst>
        <pc:spChg chg="mod ord">
          <ac:chgData name="Uwe Ricken" userId="f02567aecbed924b" providerId="LiveId" clId="{72D1B82D-6F26-48AD-84FE-9057ACEE6E5E}" dt="2024-12-15T10:16:17.667" v="1581" actId="6264"/>
          <ac:spMkLst>
            <pc:docMk/>
            <pc:sldMk cId="2522305960" sldId="337"/>
            <ac:spMk id="2" creationId="{8E2BBF89-9BF0-4606-BF4B-6FB79F74DF04}"/>
          </ac:spMkLst>
        </pc:spChg>
        <pc:spChg chg="mod ord">
          <ac:chgData name="Uwe Ricken" userId="f02567aecbed924b" providerId="LiveId" clId="{72D1B82D-6F26-48AD-84FE-9057ACEE6E5E}" dt="2024-12-15T10:18:41.110" v="1663" actId="20577"/>
          <ac:spMkLst>
            <pc:docMk/>
            <pc:sldMk cId="2522305960" sldId="337"/>
            <ac:spMk id="3" creationId="{62BAB5F9-2DA0-476E-A615-59A9401CBEFD}"/>
          </ac:spMkLst>
        </pc:spChg>
      </pc:sldChg>
      <pc:sldChg chg="modSp mod ord">
        <pc:chgData name="Uwe Ricken" userId="f02567aecbed924b" providerId="LiveId" clId="{72D1B82D-6F26-48AD-84FE-9057ACEE6E5E}" dt="2024-12-15T10:13:57.271" v="1514"/>
        <pc:sldMkLst>
          <pc:docMk/>
          <pc:sldMk cId="1133362535" sldId="338"/>
        </pc:sldMkLst>
        <pc:spChg chg="mod">
          <ac:chgData name="Uwe Ricken" userId="f02567aecbed924b" providerId="LiveId" clId="{72D1B82D-6F26-48AD-84FE-9057ACEE6E5E}" dt="2024-12-15T09:46:14.570" v="1095" actId="20577"/>
          <ac:spMkLst>
            <pc:docMk/>
            <pc:sldMk cId="1133362535" sldId="338"/>
            <ac:spMk id="4" creationId="{A8D03054-6099-4743-92C9-8B06ED278445}"/>
          </ac:spMkLst>
        </pc:spChg>
      </pc:sldChg>
      <pc:sldChg chg="addSp delSp modSp del mod modClrScheme modAnim chgLayout">
        <pc:chgData name="Uwe Ricken" userId="f02567aecbed924b" providerId="LiveId" clId="{72D1B82D-6F26-48AD-84FE-9057ACEE6E5E}" dt="2024-12-15T10:14:09.694" v="1515" actId="47"/>
        <pc:sldMkLst>
          <pc:docMk/>
          <pc:sldMk cId="4244169444" sldId="339"/>
        </pc:sldMkLst>
      </pc:sldChg>
      <pc:sldChg chg="addSp delSp modSp mod modClrScheme modAnim chgLayout">
        <pc:chgData name="Uwe Ricken" userId="f02567aecbed924b" providerId="LiveId" clId="{72D1B82D-6F26-48AD-84FE-9057ACEE6E5E}" dt="2024-12-15T08:58:27.409" v="1041" actId="3626"/>
        <pc:sldMkLst>
          <pc:docMk/>
          <pc:sldMk cId="4164370475" sldId="340"/>
        </pc:sldMkLst>
        <pc:spChg chg="mod ord">
          <ac:chgData name="Uwe Ricken" userId="f02567aecbed924b" providerId="LiveId" clId="{72D1B82D-6F26-48AD-84FE-9057ACEE6E5E}" dt="2024-12-14T12:28:59.881" v="413" actId="700"/>
          <ac:spMkLst>
            <pc:docMk/>
            <pc:sldMk cId="4164370475" sldId="340"/>
            <ac:spMk id="2" creationId="{CCA2EAE3-3A69-4A88-9195-EBE4F78715FD}"/>
          </ac:spMkLst>
        </pc:spChg>
        <pc:spChg chg="mod">
          <ac:chgData name="Uwe Ricken" userId="f02567aecbed924b" providerId="LiveId" clId="{72D1B82D-6F26-48AD-84FE-9057ACEE6E5E}" dt="2024-12-14T12:33:47.561" v="419" actId="1076"/>
          <ac:spMkLst>
            <pc:docMk/>
            <pc:sldMk cId="4164370475" sldId="340"/>
            <ac:spMk id="5" creationId="{787396CE-D654-0583-02AC-477B884ECAB5}"/>
          </ac:spMkLst>
        </pc:spChg>
        <pc:spChg chg="add mod">
          <ac:chgData name="Uwe Ricken" userId="f02567aecbed924b" providerId="LiveId" clId="{72D1B82D-6F26-48AD-84FE-9057ACEE6E5E}" dt="2024-12-14T12:34:50.049" v="444" actId="255"/>
          <ac:spMkLst>
            <pc:docMk/>
            <pc:sldMk cId="4164370475" sldId="340"/>
            <ac:spMk id="6" creationId="{E5F2B5C5-6594-B535-198F-A2F7D8D23BAD}"/>
          </ac:spMkLst>
        </pc:spChg>
        <pc:spChg chg="add mod">
          <ac:chgData name="Uwe Ricken" userId="f02567aecbed924b" providerId="LiveId" clId="{72D1B82D-6F26-48AD-84FE-9057ACEE6E5E}" dt="2024-12-14T13:10:50.264" v="534" actId="14861"/>
          <ac:spMkLst>
            <pc:docMk/>
            <pc:sldMk cId="4164370475" sldId="340"/>
            <ac:spMk id="7" creationId="{AFCEAB38-40D1-91B9-4CC6-145A71FDDA6B}"/>
          </ac:spMkLst>
        </pc:spChg>
        <pc:spChg chg="add mod">
          <ac:chgData name="Uwe Ricken" userId="f02567aecbed924b" providerId="LiveId" clId="{72D1B82D-6F26-48AD-84FE-9057ACEE6E5E}" dt="2024-12-14T13:11:41.043" v="542" actId="20577"/>
          <ac:spMkLst>
            <pc:docMk/>
            <pc:sldMk cId="4164370475" sldId="340"/>
            <ac:spMk id="9" creationId="{D952BDE4-52DD-B5A4-63DF-AC214A30E84D}"/>
          </ac:spMkLst>
        </pc:spChg>
        <pc:spChg chg="add mod">
          <ac:chgData name="Uwe Ricken" userId="f02567aecbed924b" providerId="LiveId" clId="{72D1B82D-6F26-48AD-84FE-9057ACEE6E5E}" dt="2024-12-15T08:58:27.409" v="1041" actId="3626"/>
          <ac:spMkLst>
            <pc:docMk/>
            <pc:sldMk cId="4164370475" sldId="340"/>
            <ac:spMk id="17" creationId="{AF3E7BFB-A2BB-25B6-9E48-CF7E4D625317}"/>
          </ac:spMkLst>
        </pc:spChg>
        <pc:graphicFrameChg chg="add mod modGraphic">
          <ac:chgData name="Uwe Ricken" userId="f02567aecbed924b" providerId="LiveId" clId="{72D1B82D-6F26-48AD-84FE-9057ACEE6E5E}" dt="2024-12-15T08:09:26.166" v="814" actId="255"/>
          <ac:graphicFrameMkLst>
            <pc:docMk/>
            <pc:sldMk cId="4164370475" sldId="340"/>
            <ac:graphicFrameMk id="8" creationId="{EEF8466B-B5DE-D934-B2C7-02366A803532}"/>
          </ac:graphicFrameMkLst>
        </pc:graphicFrameChg>
        <pc:graphicFrameChg chg="add mod modGraphic">
          <ac:chgData name="Uwe Ricken" userId="f02567aecbed924b" providerId="LiveId" clId="{72D1B82D-6F26-48AD-84FE-9057ACEE6E5E}" dt="2024-12-15T08:09:47.005" v="817" actId="255"/>
          <ac:graphicFrameMkLst>
            <pc:docMk/>
            <pc:sldMk cId="4164370475" sldId="340"/>
            <ac:graphicFrameMk id="10" creationId="{997D4ADC-577C-38BA-3734-7423D771C734}"/>
          </ac:graphicFrameMkLst>
        </pc:graphicFrameChg>
        <pc:cxnChg chg="add mod">
          <ac:chgData name="Uwe Ricken" userId="f02567aecbed924b" providerId="LiveId" clId="{72D1B82D-6F26-48AD-84FE-9057ACEE6E5E}" dt="2024-12-14T13:11:25.817" v="537" actId="1582"/>
          <ac:cxnSpMkLst>
            <pc:docMk/>
            <pc:sldMk cId="4164370475" sldId="340"/>
            <ac:cxnSpMk id="12" creationId="{5DBAF911-DC63-1F75-E8FE-29D261E1B923}"/>
          </ac:cxnSpMkLst>
        </pc:cxnChg>
        <pc:cxnChg chg="add mod">
          <ac:chgData name="Uwe Ricken" userId="f02567aecbed924b" providerId="LiveId" clId="{72D1B82D-6F26-48AD-84FE-9057ACEE6E5E}" dt="2024-12-14T13:15:00.186" v="557" actId="1582"/>
          <ac:cxnSpMkLst>
            <pc:docMk/>
            <pc:sldMk cId="4164370475" sldId="340"/>
            <ac:cxnSpMk id="14" creationId="{C7E30E7C-4494-11B1-304E-67654C7599A8}"/>
          </ac:cxnSpMkLst>
        </pc:cxnChg>
      </pc:sldChg>
      <pc:sldChg chg="del">
        <pc:chgData name="Uwe Ricken" userId="f02567aecbed924b" providerId="LiveId" clId="{72D1B82D-6F26-48AD-84FE-9057ACEE6E5E}" dt="2024-12-15T10:20:17.798" v="1664" actId="47"/>
        <pc:sldMkLst>
          <pc:docMk/>
          <pc:sldMk cId="4255586388" sldId="342"/>
        </pc:sldMkLst>
      </pc:sldChg>
      <pc:sldChg chg="del">
        <pc:chgData name="Uwe Ricken" userId="f02567aecbed924b" providerId="LiveId" clId="{72D1B82D-6F26-48AD-84FE-9057ACEE6E5E}" dt="2024-12-15T10:20:17.798" v="1664" actId="47"/>
        <pc:sldMkLst>
          <pc:docMk/>
          <pc:sldMk cId="1681613179" sldId="343"/>
        </pc:sldMkLst>
      </pc:sldChg>
      <pc:sldChg chg="modSp del mod">
        <pc:chgData name="Uwe Ricken" userId="f02567aecbed924b" providerId="LiveId" clId="{72D1B82D-6F26-48AD-84FE-9057ACEE6E5E}" dt="2024-12-15T10:14:09.694" v="1515" actId="47"/>
        <pc:sldMkLst>
          <pc:docMk/>
          <pc:sldMk cId="1494489174" sldId="344"/>
        </pc:sldMkLst>
      </pc:sldChg>
      <pc:sldChg chg="del">
        <pc:chgData name="Uwe Ricken" userId="f02567aecbed924b" providerId="LiveId" clId="{72D1B82D-6F26-48AD-84FE-9057ACEE6E5E}" dt="2024-12-15T10:14:09.694" v="1515" actId="47"/>
        <pc:sldMkLst>
          <pc:docMk/>
          <pc:sldMk cId="1143086533" sldId="345"/>
        </pc:sldMkLst>
      </pc:sldChg>
      <pc:sldChg chg="del">
        <pc:chgData name="Uwe Ricken" userId="f02567aecbed924b" providerId="LiveId" clId="{72D1B82D-6F26-48AD-84FE-9057ACEE6E5E}" dt="2024-12-15T10:14:09.694" v="1515" actId="47"/>
        <pc:sldMkLst>
          <pc:docMk/>
          <pc:sldMk cId="4111695169" sldId="346"/>
        </pc:sldMkLst>
      </pc:sldChg>
      <pc:sldChg chg="del">
        <pc:chgData name="Uwe Ricken" userId="f02567aecbed924b" providerId="LiveId" clId="{72D1B82D-6F26-48AD-84FE-9057ACEE6E5E}" dt="2024-12-15T10:14:09.694" v="1515" actId="47"/>
        <pc:sldMkLst>
          <pc:docMk/>
          <pc:sldMk cId="356356422" sldId="347"/>
        </pc:sldMkLst>
      </pc:sldChg>
      <pc:sldChg chg="del">
        <pc:chgData name="Uwe Ricken" userId="f02567aecbed924b" providerId="LiveId" clId="{72D1B82D-6F26-48AD-84FE-9057ACEE6E5E}" dt="2024-12-15T10:20:17.798" v="1664" actId="47"/>
        <pc:sldMkLst>
          <pc:docMk/>
          <pc:sldMk cId="162352878" sldId="348"/>
        </pc:sldMkLst>
      </pc:sldChg>
      <pc:sldChg chg="del">
        <pc:chgData name="Uwe Ricken" userId="f02567aecbed924b" providerId="LiveId" clId="{72D1B82D-6F26-48AD-84FE-9057ACEE6E5E}" dt="2024-12-15T10:20:17.798" v="1664" actId="47"/>
        <pc:sldMkLst>
          <pc:docMk/>
          <pc:sldMk cId="554278857" sldId="349"/>
        </pc:sldMkLst>
      </pc:sldChg>
      <pc:sldChg chg="del">
        <pc:chgData name="Uwe Ricken" userId="f02567aecbed924b" providerId="LiveId" clId="{72D1B82D-6F26-48AD-84FE-9057ACEE6E5E}" dt="2024-12-16T15:35:59.436" v="4941" actId="2696"/>
        <pc:sldMkLst>
          <pc:docMk/>
          <pc:sldMk cId="1198196653" sldId="350"/>
        </pc:sldMkLst>
      </pc:sldChg>
      <pc:sldChg chg="del">
        <pc:chgData name="Uwe Ricken" userId="f02567aecbed924b" providerId="LiveId" clId="{72D1B82D-6F26-48AD-84FE-9057ACEE6E5E}" dt="2024-12-16T15:43:20.068" v="5024" actId="2696"/>
        <pc:sldMkLst>
          <pc:docMk/>
          <pc:sldMk cId="3564419663" sldId="355"/>
        </pc:sldMkLst>
      </pc:sldChg>
      <pc:sldChg chg="modSp mod">
        <pc:chgData name="Uwe Ricken" userId="f02567aecbed924b" providerId="LiveId" clId="{72D1B82D-6F26-48AD-84FE-9057ACEE6E5E}" dt="2024-12-16T06:48:39.095" v="1723" actId="20577"/>
        <pc:sldMkLst>
          <pc:docMk/>
          <pc:sldMk cId="2768732721" sldId="356"/>
        </pc:sldMkLst>
        <pc:spChg chg="mod">
          <ac:chgData name="Uwe Ricken" userId="f02567aecbed924b" providerId="LiveId" clId="{72D1B82D-6F26-48AD-84FE-9057ACEE6E5E}" dt="2024-12-16T06:48:25.705" v="1675" actId="20577"/>
          <ac:spMkLst>
            <pc:docMk/>
            <pc:sldMk cId="2768732721" sldId="356"/>
            <ac:spMk id="2" creationId="{00000000-0000-0000-0000-000000000000}"/>
          </ac:spMkLst>
        </pc:spChg>
        <pc:spChg chg="mod">
          <ac:chgData name="Uwe Ricken" userId="f02567aecbed924b" providerId="LiveId" clId="{72D1B82D-6F26-48AD-84FE-9057ACEE6E5E}" dt="2024-12-16T06:48:39.095" v="1723" actId="20577"/>
          <ac:spMkLst>
            <pc:docMk/>
            <pc:sldMk cId="2768732721" sldId="356"/>
            <ac:spMk id="3" creationId="{00000000-0000-0000-0000-000000000000}"/>
          </ac:spMkLst>
        </pc:spChg>
      </pc:sldChg>
      <pc:sldChg chg="del">
        <pc:chgData name="Uwe Ricken" userId="f02567aecbed924b" providerId="LiveId" clId="{72D1B82D-6F26-48AD-84FE-9057ACEE6E5E}" dt="2024-12-16T15:43:20.068" v="5024" actId="2696"/>
        <pc:sldMkLst>
          <pc:docMk/>
          <pc:sldMk cId="2725277509" sldId="357"/>
        </pc:sldMkLst>
      </pc:sldChg>
      <pc:sldChg chg="del">
        <pc:chgData name="Uwe Ricken" userId="f02567aecbed924b" providerId="LiveId" clId="{72D1B82D-6F26-48AD-84FE-9057ACEE6E5E}" dt="2024-12-16T15:44:02.950" v="5026" actId="2696"/>
        <pc:sldMkLst>
          <pc:docMk/>
          <pc:sldMk cId="3902635461" sldId="358"/>
        </pc:sldMkLst>
      </pc:sldChg>
      <pc:sldChg chg="del">
        <pc:chgData name="Uwe Ricken" userId="f02567aecbed924b" providerId="LiveId" clId="{72D1B82D-6F26-48AD-84FE-9057ACEE6E5E}" dt="2024-12-16T15:43:49.223" v="5025" actId="2696"/>
        <pc:sldMkLst>
          <pc:docMk/>
          <pc:sldMk cId="2167754451" sldId="359"/>
        </pc:sldMkLst>
      </pc:sldChg>
      <pc:sldChg chg="del">
        <pc:chgData name="Uwe Ricken" userId="f02567aecbed924b" providerId="LiveId" clId="{72D1B82D-6F26-48AD-84FE-9057ACEE6E5E}" dt="2024-12-16T15:43:49.223" v="5025" actId="2696"/>
        <pc:sldMkLst>
          <pc:docMk/>
          <pc:sldMk cId="1333465412" sldId="360"/>
        </pc:sldMkLst>
      </pc:sldChg>
      <pc:sldChg chg="del">
        <pc:chgData name="Uwe Ricken" userId="f02567aecbed924b" providerId="LiveId" clId="{72D1B82D-6F26-48AD-84FE-9057ACEE6E5E}" dt="2024-12-16T15:43:49.223" v="5025" actId="2696"/>
        <pc:sldMkLst>
          <pc:docMk/>
          <pc:sldMk cId="1735610239" sldId="362"/>
        </pc:sldMkLst>
      </pc:sldChg>
      <pc:sldChg chg="del">
        <pc:chgData name="Uwe Ricken" userId="f02567aecbed924b" providerId="LiveId" clId="{72D1B82D-6F26-48AD-84FE-9057ACEE6E5E}" dt="2024-12-16T15:43:49.223" v="5025" actId="2696"/>
        <pc:sldMkLst>
          <pc:docMk/>
          <pc:sldMk cId="1142396915" sldId="363"/>
        </pc:sldMkLst>
      </pc:sldChg>
      <pc:sldChg chg="del">
        <pc:chgData name="Uwe Ricken" userId="f02567aecbed924b" providerId="LiveId" clId="{72D1B82D-6F26-48AD-84FE-9057ACEE6E5E}" dt="2024-12-15T10:20:17.798" v="1664" actId="47"/>
        <pc:sldMkLst>
          <pc:docMk/>
          <pc:sldMk cId="3875231124" sldId="364"/>
        </pc:sldMkLst>
      </pc:sldChg>
      <pc:sldChg chg="del">
        <pc:chgData name="Uwe Ricken" userId="f02567aecbed924b" providerId="LiveId" clId="{72D1B82D-6F26-48AD-84FE-9057ACEE6E5E}" dt="2024-12-15T10:20:17.798" v="1664" actId="47"/>
        <pc:sldMkLst>
          <pc:docMk/>
          <pc:sldMk cId="3448911220" sldId="365"/>
        </pc:sldMkLst>
      </pc:sldChg>
      <pc:sldChg chg="del">
        <pc:chgData name="Uwe Ricken" userId="f02567aecbed924b" providerId="LiveId" clId="{72D1B82D-6F26-48AD-84FE-9057ACEE6E5E}" dt="2024-12-16T15:36:09.914" v="4943" actId="2696"/>
        <pc:sldMkLst>
          <pc:docMk/>
          <pc:sldMk cId="443137779" sldId="366"/>
        </pc:sldMkLst>
      </pc:sldChg>
      <pc:sldChg chg="modSp del mod">
        <pc:chgData name="Uwe Ricken" userId="f02567aecbed924b" providerId="LiveId" clId="{72D1B82D-6F26-48AD-84FE-9057ACEE6E5E}" dt="2024-12-16T07:14:02.548" v="2603" actId="2696"/>
        <pc:sldMkLst>
          <pc:docMk/>
          <pc:sldMk cId="1684883108" sldId="367"/>
        </pc:sldMkLst>
      </pc:sldChg>
      <pc:sldChg chg="del">
        <pc:chgData name="Uwe Ricken" userId="f02567aecbed924b" providerId="LiveId" clId="{72D1B82D-6F26-48AD-84FE-9057ACEE6E5E}" dt="2024-12-16T15:36:06.123" v="4942" actId="2696"/>
        <pc:sldMkLst>
          <pc:docMk/>
          <pc:sldMk cId="1905775534" sldId="368"/>
        </pc:sldMkLst>
      </pc:sldChg>
      <pc:sldChg chg="addSp delSp modSp mod ord modClrScheme modAnim chgLayout">
        <pc:chgData name="Uwe Ricken" userId="f02567aecbed924b" providerId="LiveId" clId="{72D1B82D-6F26-48AD-84FE-9057ACEE6E5E}" dt="2024-12-16T15:36:26.375" v="4944" actId="20577"/>
        <pc:sldMkLst>
          <pc:docMk/>
          <pc:sldMk cId="326206215" sldId="371"/>
        </pc:sldMkLst>
        <pc:spChg chg="mod ord">
          <ac:chgData name="Uwe Ricken" userId="f02567aecbed924b" providerId="LiveId" clId="{72D1B82D-6F26-48AD-84FE-9057ACEE6E5E}" dt="2024-12-16T07:15:54.925" v="2612" actId="700"/>
          <ac:spMkLst>
            <pc:docMk/>
            <pc:sldMk cId="326206215" sldId="371"/>
            <ac:spMk id="2" creationId="{B4F25239-FC2F-427E-9E92-AF8798F3CA1D}"/>
          </ac:spMkLst>
        </pc:spChg>
        <pc:spChg chg="add mod ord">
          <ac:chgData name="Uwe Ricken" userId="f02567aecbed924b" providerId="LiveId" clId="{72D1B82D-6F26-48AD-84FE-9057ACEE6E5E}" dt="2024-12-16T07:24:58.486" v="2889" actId="14100"/>
          <ac:spMkLst>
            <pc:docMk/>
            <pc:sldMk cId="326206215" sldId="371"/>
            <ac:spMk id="5" creationId="{A006D587-BB9C-7C3C-9FB8-E8ECD2B394CC}"/>
          </ac:spMkLst>
        </pc:spChg>
        <pc:spChg chg="add mod ord">
          <ac:chgData name="Uwe Ricken" userId="f02567aecbed924b" providerId="LiveId" clId="{72D1B82D-6F26-48AD-84FE-9057ACEE6E5E}" dt="2024-12-16T07:24:58.486" v="2889" actId="14100"/>
          <ac:spMkLst>
            <pc:docMk/>
            <pc:sldMk cId="326206215" sldId="371"/>
            <ac:spMk id="6" creationId="{6CAD108A-9FC6-0B36-0BF0-54644BF7AF40}"/>
          </ac:spMkLst>
        </pc:spChg>
        <pc:spChg chg="add mod">
          <ac:chgData name="Uwe Ricken" userId="f02567aecbed924b" providerId="LiveId" clId="{72D1B82D-6F26-48AD-84FE-9057ACEE6E5E}" dt="2024-12-16T07:32:38.209" v="3004" actId="255"/>
          <ac:spMkLst>
            <pc:docMk/>
            <pc:sldMk cId="326206215" sldId="371"/>
            <ac:spMk id="9" creationId="{8A6069AE-8933-0979-ADEE-89C72837FC8E}"/>
          </ac:spMkLst>
        </pc:spChg>
        <pc:spChg chg="add mod">
          <ac:chgData name="Uwe Ricken" userId="f02567aecbed924b" providerId="LiveId" clId="{72D1B82D-6F26-48AD-84FE-9057ACEE6E5E}" dt="2024-12-16T08:51:27.637" v="3424" actId="20577"/>
          <ac:spMkLst>
            <pc:docMk/>
            <pc:sldMk cId="326206215" sldId="371"/>
            <ac:spMk id="10" creationId="{E97E64AB-B9A1-E2CD-6D34-285F72BBE082}"/>
          </ac:spMkLst>
        </pc:spChg>
        <pc:spChg chg="add mod">
          <ac:chgData name="Uwe Ricken" userId="f02567aecbed924b" providerId="LiveId" clId="{72D1B82D-6F26-48AD-84FE-9057ACEE6E5E}" dt="2024-12-16T08:51:30.794" v="3425" actId="20577"/>
          <ac:spMkLst>
            <pc:docMk/>
            <pc:sldMk cId="326206215" sldId="371"/>
            <ac:spMk id="11" creationId="{7AF01D51-7991-8877-9554-74259A935BFE}"/>
          </ac:spMkLst>
        </pc:spChg>
        <pc:spChg chg="add mod">
          <ac:chgData name="Uwe Ricken" userId="f02567aecbed924b" providerId="LiveId" clId="{72D1B82D-6F26-48AD-84FE-9057ACEE6E5E}" dt="2024-12-16T08:51:33.976" v="3426" actId="20577"/>
          <ac:spMkLst>
            <pc:docMk/>
            <pc:sldMk cId="326206215" sldId="371"/>
            <ac:spMk id="12" creationId="{4217EDC7-386D-2E70-BF7C-8F5700AFD59B}"/>
          </ac:spMkLst>
        </pc:spChg>
        <pc:spChg chg="add mod">
          <ac:chgData name="Uwe Ricken" userId="f02567aecbed924b" providerId="LiveId" clId="{72D1B82D-6F26-48AD-84FE-9057ACEE6E5E}" dt="2024-12-16T08:51:37.099" v="3427" actId="20577"/>
          <ac:spMkLst>
            <pc:docMk/>
            <pc:sldMk cId="326206215" sldId="371"/>
            <ac:spMk id="13" creationId="{A3F009E2-446D-3828-5C5F-B66C1BE9204D}"/>
          </ac:spMkLst>
        </pc:spChg>
        <pc:spChg chg="add mod">
          <ac:chgData name="Uwe Ricken" userId="f02567aecbed924b" providerId="LiveId" clId="{72D1B82D-6F26-48AD-84FE-9057ACEE6E5E}" dt="2024-12-16T08:51:41.166" v="3428" actId="20577"/>
          <ac:spMkLst>
            <pc:docMk/>
            <pc:sldMk cId="326206215" sldId="371"/>
            <ac:spMk id="14" creationId="{CE40F10B-624D-3BA0-4106-04D78CF858A9}"/>
          </ac:spMkLst>
        </pc:spChg>
        <pc:spChg chg="add mod">
          <ac:chgData name="Uwe Ricken" userId="f02567aecbed924b" providerId="LiveId" clId="{72D1B82D-6F26-48AD-84FE-9057ACEE6E5E}" dt="2024-12-16T08:05:54.131" v="3137" actId="12789"/>
          <ac:spMkLst>
            <pc:docMk/>
            <pc:sldMk cId="326206215" sldId="371"/>
            <ac:spMk id="15" creationId="{913CD79F-FB36-B3DC-55DF-1CAB0119D1E9}"/>
          </ac:spMkLst>
        </pc:spChg>
        <pc:spChg chg="add mod">
          <ac:chgData name="Uwe Ricken" userId="f02567aecbed924b" providerId="LiveId" clId="{72D1B82D-6F26-48AD-84FE-9057ACEE6E5E}" dt="2024-12-16T08:04:01.434" v="3128" actId="12789"/>
          <ac:spMkLst>
            <pc:docMk/>
            <pc:sldMk cId="326206215" sldId="371"/>
            <ac:spMk id="16" creationId="{BAECF093-F0F7-D3DC-CA14-26D79E33FECA}"/>
          </ac:spMkLst>
        </pc:spChg>
        <pc:spChg chg="add mod">
          <ac:chgData name="Uwe Ricken" userId="f02567aecbed924b" providerId="LiveId" clId="{72D1B82D-6F26-48AD-84FE-9057ACEE6E5E}" dt="2024-12-16T08:48:25.201" v="3347" actId="20577"/>
          <ac:spMkLst>
            <pc:docMk/>
            <pc:sldMk cId="326206215" sldId="371"/>
            <ac:spMk id="18" creationId="{9125D593-C239-3FD4-415C-E447A7687CC6}"/>
          </ac:spMkLst>
        </pc:spChg>
        <pc:spChg chg="add mod">
          <ac:chgData name="Uwe Ricken" userId="f02567aecbed924b" providerId="LiveId" clId="{72D1B82D-6F26-48AD-84FE-9057ACEE6E5E}" dt="2024-12-16T08:06:18.510" v="3138" actId="14100"/>
          <ac:spMkLst>
            <pc:docMk/>
            <pc:sldMk cId="326206215" sldId="371"/>
            <ac:spMk id="19" creationId="{301E7F09-E16D-66FB-ED77-EF817145C2B4}"/>
          </ac:spMkLst>
        </pc:spChg>
        <pc:spChg chg="add mod">
          <ac:chgData name="Uwe Ricken" userId="f02567aecbed924b" providerId="LiveId" clId="{72D1B82D-6F26-48AD-84FE-9057ACEE6E5E}" dt="2024-12-16T15:36:26.375" v="4944" actId="20577"/>
          <ac:spMkLst>
            <pc:docMk/>
            <pc:sldMk cId="326206215" sldId="371"/>
            <ac:spMk id="21" creationId="{35789AB5-FE87-A34C-0138-EE996E33AFDA}"/>
          </ac:spMkLst>
        </pc:spChg>
        <pc:graphicFrameChg chg="add mod modGraphic">
          <ac:chgData name="Uwe Ricken" userId="f02567aecbed924b" providerId="LiveId" clId="{72D1B82D-6F26-48AD-84FE-9057ACEE6E5E}" dt="2024-12-16T07:55:13.321" v="3100" actId="207"/>
          <ac:graphicFrameMkLst>
            <pc:docMk/>
            <pc:sldMk cId="326206215" sldId="371"/>
            <ac:graphicFrameMk id="7" creationId="{50B9DC98-A2A1-71F6-9FA8-6751E2803784}"/>
          </ac:graphicFrameMkLst>
        </pc:graphicFrameChg>
        <pc:graphicFrameChg chg="add mod modGraphic">
          <ac:chgData name="Uwe Ricken" userId="f02567aecbed924b" providerId="LiveId" clId="{72D1B82D-6F26-48AD-84FE-9057ACEE6E5E}" dt="2024-12-16T07:58:21.444" v="3111" actId="1076"/>
          <ac:graphicFrameMkLst>
            <pc:docMk/>
            <pc:sldMk cId="326206215" sldId="371"/>
            <ac:graphicFrameMk id="8" creationId="{142FF47D-767F-A56E-AFB8-006233BA819E}"/>
          </ac:graphicFrameMkLst>
        </pc:graphicFrameChg>
        <pc:graphicFrameChg chg="add mod modGraphic">
          <ac:chgData name="Uwe Ricken" userId="f02567aecbed924b" providerId="LiveId" clId="{72D1B82D-6F26-48AD-84FE-9057ACEE6E5E}" dt="2024-12-16T07:58:21.444" v="3111" actId="1076"/>
          <ac:graphicFrameMkLst>
            <pc:docMk/>
            <pc:sldMk cId="326206215" sldId="371"/>
            <ac:graphicFrameMk id="17" creationId="{17305F97-F365-CC44-F76A-759772F55B5A}"/>
          </ac:graphicFrameMkLst>
        </pc:graphicFrameChg>
      </pc:sldChg>
      <pc:sldChg chg="del">
        <pc:chgData name="Uwe Ricken" userId="f02567aecbed924b" providerId="LiveId" clId="{72D1B82D-6F26-48AD-84FE-9057ACEE6E5E}" dt="2024-12-16T15:44:15.012" v="5027" actId="2696"/>
        <pc:sldMkLst>
          <pc:docMk/>
          <pc:sldMk cId="5726672" sldId="376"/>
        </pc:sldMkLst>
      </pc:sldChg>
      <pc:sldChg chg="del">
        <pc:chgData name="Uwe Ricken" userId="f02567aecbed924b" providerId="LiveId" clId="{72D1B82D-6F26-48AD-84FE-9057ACEE6E5E}" dt="2024-12-16T15:44:15.012" v="5027" actId="2696"/>
        <pc:sldMkLst>
          <pc:docMk/>
          <pc:sldMk cId="2895503146" sldId="377"/>
        </pc:sldMkLst>
      </pc:sldChg>
      <pc:sldChg chg="del">
        <pc:chgData name="Uwe Ricken" userId="f02567aecbed924b" providerId="LiveId" clId="{72D1B82D-6F26-48AD-84FE-9057ACEE6E5E}" dt="2024-12-16T15:44:15.012" v="5027" actId="2696"/>
        <pc:sldMkLst>
          <pc:docMk/>
          <pc:sldMk cId="813037044" sldId="378"/>
        </pc:sldMkLst>
      </pc:sldChg>
      <pc:sldChg chg="del">
        <pc:chgData name="Uwe Ricken" userId="f02567aecbed924b" providerId="LiveId" clId="{72D1B82D-6F26-48AD-84FE-9057ACEE6E5E}" dt="2024-12-14T12:21:48.086" v="245" actId="2696"/>
        <pc:sldMkLst>
          <pc:docMk/>
          <pc:sldMk cId="613336555" sldId="380"/>
        </pc:sldMkLst>
      </pc:sldChg>
      <pc:sldChg chg="addSp delSp modSp mod delAnim modAnim">
        <pc:chgData name="Uwe Ricken" userId="f02567aecbed924b" providerId="LiveId" clId="{72D1B82D-6F26-48AD-84FE-9057ACEE6E5E}" dt="2024-12-14T12:21:39.852" v="244" actId="1582"/>
        <pc:sldMkLst>
          <pc:docMk/>
          <pc:sldMk cId="3112673019" sldId="382"/>
        </pc:sldMkLst>
        <pc:spChg chg="mod">
          <ac:chgData name="Uwe Ricken" userId="f02567aecbed924b" providerId="LiveId" clId="{72D1B82D-6F26-48AD-84FE-9057ACEE6E5E}" dt="2024-12-14T08:53:59.209" v="25" actId="1076"/>
          <ac:spMkLst>
            <pc:docMk/>
            <pc:sldMk cId="3112673019" sldId="382"/>
            <ac:spMk id="5" creationId="{3F0C7A99-D93F-1373-918A-63A446FF5A0A}"/>
          </ac:spMkLst>
        </pc:spChg>
        <pc:spChg chg="mod">
          <ac:chgData name="Uwe Ricken" userId="f02567aecbed924b" providerId="LiveId" clId="{72D1B82D-6F26-48AD-84FE-9057ACEE6E5E}" dt="2024-12-14T08:53:59.209" v="25" actId="1076"/>
          <ac:spMkLst>
            <pc:docMk/>
            <pc:sldMk cId="3112673019" sldId="382"/>
            <ac:spMk id="7" creationId="{7AF3A747-FB09-4EE7-E2DE-E1928C24600E}"/>
          </ac:spMkLst>
        </pc:spChg>
        <pc:spChg chg="mod">
          <ac:chgData name="Uwe Ricken" userId="f02567aecbed924b" providerId="LiveId" clId="{72D1B82D-6F26-48AD-84FE-9057ACEE6E5E}" dt="2024-12-14T08:53:59.209" v="25" actId="1076"/>
          <ac:spMkLst>
            <pc:docMk/>
            <pc:sldMk cId="3112673019" sldId="382"/>
            <ac:spMk id="9" creationId="{2F4F1FD6-6782-F59A-F0AB-98203958C79F}"/>
          </ac:spMkLst>
        </pc:spChg>
        <pc:spChg chg="mod">
          <ac:chgData name="Uwe Ricken" userId="f02567aecbed924b" providerId="LiveId" clId="{72D1B82D-6F26-48AD-84FE-9057ACEE6E5E}" dt="2024-12-14T08:53:59.209" v="25" actId="1076"/>
          <ac:spMkLst>
            <pc:docMk/>
            <pc:sldMk cId="3112673019" sldId="382"/>
            <ac:spMk id="11" creationId="{3FA6D45C-87BD-3CB6-DD56-3B4ED0690645}"/>
          </ac:spMkLst>
        </pc:spChg>
        <pc:spChg chg="mod">
          <ac:chgData name="Uwe Ricken" userId="f02567aecbed924b" providerId="LiveId" clId="{72D1B82D-6F26-48AD-84FE-9057ACEE6E5E}" dt="2024-12-14T08:53:59.209" v="25" actId="1076"/>
          <ac:spMkLst>
            <pc:docMk/>
            <pc:sldMk cId="3112673019" sldId="382"/>
            <ac:spMk id="13" creationId="{B7D379DB-7928-232B-83F2-79AE6EAC1BAD}"/>
          </ac:spMkLst>
        </pc:spChg>
        <pc:spChg chg="add mod">
          <ac:chgData name="Uwe Ricken" userId="f02567aecbed924b" providerId="LiveId" clId="{72D1B82D-6F26-48AD-84FE-9057ACEE6E5E}" dt="2024-12-14T08:56:10.073" v="61" actId="14100"/>
          <ac:spMkLst>
            <pc:docMk/>
            <pc:sldMk cId="3112673019" sldId="382"/>
            <ac:spMk id="26" creationId="{B21E012D-D68D-0959-B8C1-58661A6D4406}"/>
          </ac:spMkLst>
        </pc:spChg>
        <pc:spChg chg="add mod">
          <ac:chgData name="Uwe Ricken" userId="f02567aecbed924b" providerId="LiveId" clId="{72D1B82D-6F26-48AD-84FE-9057ACEE6E5E}" dt="2024-12-14T12:13:37.081" v="187" actId="1076"/>
          <ac:spMkLst>
            <pc:docMk/>
            <pc:sldMk cId="3112673019" sldId="382"/>
            <ac:spMk id="27" creationId="{A1B4AEF8-B1B2-49FB-AB47-1E34D123315F}"/>
          </ac:spMkLst>
        </pc:spChg>
        <pc:spChg chg="add mod">
          <ac:chgData name="Uwe Ricken" userId="f02567aecbed924b" providerId="LiveId" clId="{72D1B82D-6F26-48AD-84FE-9057ACEE6E5E}" dt="2024-12-14T12:16:47.391" v="231" actId="1076"/>
          <ac:spMkLst>
            <pc:docMk/>
            <pc:sldMk cId="3112673019" sldId="382"/>
            <ac:spMk id="37" creationId="{EF4BDEC5-2053-35DB-6497-A9C56C353AAF}"/>
          </ac:spMkLst>
        </pc:spChg>
        <pc:spChg chg="add mod">
          <ac:chgData name="Uwe Ricken" userId="f02567aecbed924b" providerId="LiveId" clId="{72D1B82D-6F26-48AD-84FE-9057ACEE6E5E}" dt="2024-12-14T12:15:09.888" v="211" actId="1036"/>
          <ac:spMkLst>
            <pc:docMk/>
            <pc:sldMk cId="3112673019" sldId="382"/>
            <ac:spMk id="38" creationId="{C15B7464-CA1F-6130-DAFC-29C795DB540C}"/>
          </ac:spMkLst>
        </pc:spChg>
        <pc:spChg chg="add mod">
          <ac:chgData name="Uwe Ricken" userId="f02567aecbed924b" providerId="LiveId" clId="{72D1B82D-6F26-48AD-84FE-9057ACEE6E5E}" dt="2024-12-14T12:16:56.732" v="235" actId="1036"/>
          <ac:spMkLst>
            <pc:docMk/>
            <pc:sldMk cId="3112673019" sldId="382"/>
            <ac:spMk id="52" creationId="{863C922F-3858-9B0A-9062-71FD385C8BAA}"/>
          </ac:spMkLst>
        </pc:spChg>
        <pc:spChg chg="add mod">
          <ac:chgData name="Uwe Ricken" userId="f02567aecbed924b" providerId="LiveId" clId="{72D1B82D-6F26-48AD-84FE-9057ACEE6E5E}" dt="2024-12-14T12:16:41.910" v="230" actId="1076"/>
          <ac:spMkLst>
            <pc:docMk/>
            <pc:sldMk cId="3112673019" sldId="382"/>
            <ac:spMk id="53" creationId="{5E24D2D7-F70C-4A49-FFF1-13E278CE086B}"/>
          </ac:spMkLst>
        </pc:spChg>
        <pc:spChg chg="add mod">
          <ac:chgData name="Uwe Ricken" userId="f02567aecbed924b" providerId="LiveId" clId="{72D1B82D-6F26-48AD-84FE-9057ACEE6E5E}" dt="2024-12-14T12:16:08.094" v="226" actId="1038"/>
          <ac:spMkLst>
            <pc:docMk/>
            <pc:sldMk cId="3112673019" sldId="382"/>
            <ac:spMk id="55" creationId="{CCE80E97-20E7-1CD8-0788-0A3D304401EB}"/>
          </ac:spMkLst>
        </pc:spChg>
        <pc:spChg chg="add mod">
          <ac:chgData name="Uwe Ricken" userId="f02567aecbed924b" providerId="LiveId" clId="{72D1B82D-6F26-48AD-84FE-9057ACEE6E5E}" dt="2024-12-14T12:15:53.229" v="219" actId="1036"/>
          <ac:spMkLst>
            <pc:docMk/>
            <pc:sldMk cId="3112673019" sldId="382"/>
            <ac:spMk id="85" creationId="{09554680-044F-92CF-55EA-ABC070802CC7}"/>
          </ac:spMkLst>
        </pc:spChg>
        <pc:spChg chg="add mod">
          <ac:chgData name="Uwe Ricken" userId="f02567aecbed924b" providerId="LiveId" clId="{72D1B82D-6F26-48AD-84FE-9057ACEE6E5E}" dt="2024-12-14T12:21:23.565" v="243" actId="20577"/>
          <ac:spMkLst>
            <pc:docMk/>
            <pc:sldMk cId="3112673019" sldId="382"/>
            <ac:spMk id="87" creationId="{46162F4A-CCE4-0627-D133-4E264DB239F4}"/>
          </ac:spMkLst>
        </pc:spChg>
        <pc:graphicFrameChg chg="mod">
          <ac:chgData name="Uwe Ricken" userId="f02567aecbed924b" providerId="LiveId" clId="{72D1B82D-6F26-48AD-84FE-9057ACEE6E5E}" dt="2024-12-14T08:53:59.209" v="25" actId="1076"/>
          <ac:graphicFrameMkLst>
            <pc:docMk/>
            <pc:sldMk cId="3112673019" sldId="382"/>
            <ac:graphicFrameMk id="3" creationId="{0B061BAB-A56C-0F35-72B2-74BE397E0CA0}"/>
          </ac:graphicFrameMkLst>
        </pc:graphicFrameChg>
        <pc:graphicFrameChg chg="mod">
          <ac:chgData name="Uwe Ricken" userId="f02567aecbed924b" providerId="LiveId" clId="{72D1B82D-6F26-48AD-84FE-9057ACEE6E5E}" dt="2024-12-14T08:53:59.209" v="25" actId="1076"/>
          <ac:graphicFrameMkLst>
            <pc:docMk/>
            <pc:sldMk cId="3112673019" sldId="382"/>
            <ac:graphicFrameMk id="6" creationId="{BE3A70D9-EB91-C12E-7DB0-BBFAE78BCA26}"/>
          </ac:graphicFrameMkLst>
        </pc:graphicFrameChg>
        <pc:graphicFrameChg chg="mod">
          <ac:chgData name="Uwe Ricken" userId="f02567aecbed924b" providerId="LiveId" clId="{72D1B82D-6F26-48AD-84FE-9057ACEE6E5E}" dt="2024-12-14T08:53:59.209" v="25" actId="1076"/>
          <ac:graphicFrameMkLst>
            <pc:docMk/>
            <pc:sldMk cId="3112673019" sldId="382"/>
            <ac:graphicFrameMk id="8" creationId="{BF3FA3AB-8BEB-05FA-F8BD-4F5A0F0DBF13}"/>
          </ac:graphicFrameMkLst>
        </pc:graphicFrameChg>
        <pc:graphicFrameChg chg="mod">
          <ac:chgData name="Uwe Ricken" userId="f02567aecbed924b" providerId="LiveId" clId="{72D1B82D-6F26-48AD-84FE-9057ACEE6E5E}" dt="2024-12-14T08:53:59.209" v="25" actId="1076"/>
          <ac:graphicFrameMkLst>
            <pc:docMk/>
            <pc:sldMk cId="3112673019" sldId="382"/>
            <ac:graphicFrameMk id="10" creationId="{E938087B-CE4F-C5BA-E088-71B64536A534}"/>
          </ac:graphicFrameMkLst>
        </pc:graphicFrameChg>
        <pc:graphicFrameChg chg="mod">
          <ac:chgData name="Uwe Ricken" userId="f02567aecbed924b" providerId="LiveId" clId="{72D1B82D-6F26-48AD-84FE-9057ACEE6E5E}" dt="2024-12-14T08:53:59.209" v="25" actId="1076"/>
          <ac:graphicFrameMkLst>
            <pc:docMk/>
            <pc:sldMk cId="3112673019" sldId="382"/>
            <ac:graphicFrameMk id="12" creationId="{7F9EDBC2-25B5-CC92-C2F1-83DE6A54986F}"/>
          </ac:graphicFrameMkLst>
        </pc:graphicFrameChg>
        <pc:cxnChg chg="mod">
          <ac:chgData name="Uwe Ricken" userId="f02567aecbed924b" providerId="LiveId" clId="{72D1B82D-6F26-48AD-84FE-9057ACEE6E5E}" dt="2024-12-14T08:53:59.209" v="25" actId="1076"/>
          <ac:cxnSpMkLst>
            <pc:docMk/>
            <pc:sldMk cId="3112673019" sldId="382"/>
            <ac:cxnSpMk id="15" creationId="{C5E15B6C-F8D5-9EEB-C9E0-0A4D73992D0B}"/>
          </ac:cxnSpMkLst>
        </pc:cxnChg>
        <pc:cxnChg chg="mod">
          <ac:chgData name="Uwe Ricken" userId="f02567aecbed924b" providerId="LiveId" clId="{72D1B82D-6F26-48AD-84FE-9057ACEE6E5E}" dt="2024-12-14T08:53:59.209" v="25" actId="1076"/>
          <ac:cxnSpMkLst>
            <pc:docMk/>
            <pc:sldMk cId="3112673019" sldId="382"/>
            <ac:cxnSpMk id="17" creationId="{A45AF911-6A11-CED6-0D17-FB8D5CF52D6D}"/>
          </ac:cxnSpMkLst>
        </pc:cxnChg>
        <pc:cxnChg chg="mod">
          <ac:chgData name="Uwe Ricken" userId="f02567aecbed924b" providerId="LiveId" clId="{72D1B82D-6F26-48AD-84FE-9057ACEE6E5E}" dt="2024-12-14T08:53:59.209" v="25" actId="1076"/>
          <ac:cxnSpMkLst>
            <pc:docMk/>
            <pc:sldMk cId="3112673019" sldId="382"/>
            <ac:cxnSpMk id="18" creationId="{ED33CBA1-4B50-89F4-02C9-258B6E50AEBB}"/>
          </ac:cxnSpMkLst>
        </pc:cxnChg>
        <pc:cxnChg chg="mod">
          <ac:chgData name="Uwe Ricken" userId="f02567aecbed924b" providerId="LiveId" clId="{72D1B82D-6F26-48AD-84FE-9057ACEE6E5E}" dt="2024-12-14T08:53:59.209" v="25" actId="1076"/>
          <ac:cxnSpMkLst>
            <pc:docMk/>
            <pc:sldMk cId="3112673019" sldId="382"/>
            <ac:cxnSpMk id="19" creationId="{2BB05CE8-EA37-A201-53A9-3D3FB27EEE3B}"/>
          </ac:cxnSpMkLst>
        </pc:cxnChg>
        <pc:cxnChg chg="add mod">
          <ac:chgData name="Uwe Ricken" userId="f02567aecbed924b" providerId="LiveId" clId="{72D1B82D-6F26-48AD-84FE-9057ACEE6E5E}" dt="2024-12-14T12:21:39.852" v="244" actId="1582"/>
          <ac:cxnSpMkLst>
            <pc:docMk/>
            <pc:sldMk cId="3112673019" sldId="382"/>
            <ac:cxnSpMk id="29" creationId="{1145DE31-1008-49F9-2AFD-516103A5572A}"/>
          </ac:cxnSpMkLst>
        </pc:cxnChg>
        <pc:cxnChg chg="add mod">
          <ac:chgData name="Uwe Ricken" userId="f02567aecbed924b" providerId="LiveId" clId="{72D1B82D-6F26-48AD-84FE-9057ACEE6E5E}" dt="2024-12-14T12:21:39.852" v="244" actId="1582"/>
          <ac:cxnSpMkLst>
            <pc:docMk/>
            <pc:sldMk cId="3112673019" sldId="382"/>
            <ac:cxnSpMk id="31" creationId="{CF7E45AE-F316-6D17-182F-0ED07D034955}"/>
          </ac:cxnSpMkLst>
        </pc:cxnChg>
        <pc:cxnChg chg="add mod">
          <ac:chgData name="Uwe Ricken" userId="f02567aecbed924b" providerId="LiveId" clId="{72D1B82D-6F26-48AD-84FE-9057ACEE6E5E}" dt="2024-12-14T12:21:39.852" v="244" actId="1582"/>
          <ac:cxnSpMkLst>
            <pc:docMk/>
            <pc:sldMk cId="3112673019" sldId="382"/>
            <ac:cxnSpMk id="33" creationId="{6DE73B67-05CA-280C-6254-1057077AE082}"/>
          </ac:cxnSpMkLst>
        </pc:cxnChg>
        <pc:cxnChg chg="add mod">
          <ac:chgData name="Uwe Ricken" userId="f02567aecbed924b" providerId="LiveId" clId="{72D1B82D-6F26-48AD-84FE-9057ACEE6E5E}" dt="2024-12-14T12:21:39.852" v="244" actId="1582"/>
          <ac:cxnSpMkLst>
            <pc:docMk/>
            <pc:sldMk cId="3112673019" sldId="382"/>
            <ac:cxnSpMk id="35" creationId="{B4DEC83D-04C8-4C12-380B-D70AF3EB4CFE}"/>
          </ac:cxnSpMkLst>
        </pc:cxnChg>
        <pc:cxnChg chg="add mod">
          <ac:chgData name="Uwe Ricken" userId="f02567aecbed924b" providerId="LiveId" clId="{72D1B82D-6F26-48AD-84FE-9057ACEE6E5E}" dt="2024-12-14T12:16:56.732" v="235" actId="1036"/>
          <ac:cxnSpMkLst>
            <pc:docMk/>
            <pc:sldMk cId="3112673019" sldId="382"/>
            <ac:cxnSpMk id="40" creationId="{88719775-17EB-6E91-8CFC-71A440347BD3}"/>
          </ac:cxnSpMkLst>
        </pc:cxnChg>
        <pc:cxnChg chg="add mod">
          <ac:chgData name="Uwe Ricken" userId="f02567aecbed924b" providerId="LiveId" clId="{72D1B82D-6F26-48AD-84FE-9057ACEE6E5E}" dt="2024-12-14T12:16:47.391" v="231" actId="1076"/>
          <ac:cxnSpMkLst>
            <pc:docMk/>
            <pc:sldMk cId="3112673019" sldId="382"/>
            <ac:cxnSpMk id="41" creationId="{E70297C9-5C85-49AD-9C75-D1E30F4ECFEC}"/>
          </ac:cxnSpMkLst>
        </pc:cxnChg>
        <pc:cxnChg chg="add mod">
          <ac:chgData name="Uwe Ricken" userId="f02567aecbed924b" providerId="LiveId" clId="{72D1B82D-6F26-48AD-84FE-9057ACEE6E5E}" dt="2024-12-14T12:16:08.094" v="226" actId="1038"/>
          <ac:cxnSpMkLst>
            <pc:docMk/>
            <pc:sldMk cId="3112673019" sldId="382"/>
            <ac:cxnSpMk id="42" creationId="{D18C37BB-824C-8D9F-66DB-F15A07014397}"/>
          </ac:cxnSpMkLst>
        </pc:cxnChg>
        <pc:cxnChg chg="add mod">
          <ac:chgData name="Uwe Ricken" userId="f02567aecbed924b" providerId="LiveId" clId="{72D1B82D-6F26-48AD-84FE-9057ACEE6E5E}" dt="2024-12-14T12:15:53.229" v="219" actId="1036"/>
          <ac:cxnSpMkLst>
            <pc:docMk/>
            <pc:sldMk cId="3112673019" sldId="382"/>
            <ac:cxnSpMk id="86" creationId="{1D659A41-BB57-C7CB-7D37-8F604EA1792D}"/>
          </ac:cxnSpMkLst>
        </pc:cxnChg>
      </pc:sldChg>
      <pc:sldChg chg="addSp delSp modSp mod ord chgLayout">
        <pc:chgData name="Uwe Ricken" userId="f02567aecbed924b" providerId="LiveId" clId="{72D1B82D-6F26-48AD-84FE-9057ACEE6E5E}" dt="2024-12-15T10:02:55.667" v="1398"/>
        <pc:sldMkLst>
          <pc:docMk/>
          <pc:sldMk cId="1790654589" sldId="383"/>
        </pc:sldMkLst>
        <pc:spChg chg="mod ord">
          <ac:chgData name="Uwe Ricken" userId="f02567aecbed924b" providerId="LiveId" clId="{72D1B82D-6F26-48AD-84FE-9057ACEE6E5E}" dt="2024-12-15T09:43:06.973" v="1076" actId="6264"/>
          <ac:spMkLst>
            <pc:docMk/>
            <pc:sldMk cId="1790654589" sldId="383"/>
            <ac:spMk id="2" creationId="{BEEEF169-F97B-4A54-7EDC-30F2D59D7590}"/>
          </ac:spMkLst>
        </pc:spChg>
        <pc:spChg chg="mod ord">
          <ac:chgData name="Uwe Ricken" userId="f02567aecbed924b" providerId="LiveId" clId="{72D1B82D-6F26-48AD-84FE-9057ACEE6E5E}" dt="2024-12-15T09:43:06.973" v="1076" actId="6264"/>
          <ac:spMkLst>
            <pc:docMk/>
            <pc:sldMk cId="1790654589" sldId="383"/>
            <ac:spMk id="3" creationId="{17B1EF0B-DACE-2E0E-8676-27A60763D955}"/>
          </ac:spMkLst>
        </pc:spChg>
      </pc:sldChg>
      <pc:sldChg chg="addSp modSp add mod modAnim">
        <pc:chgData name="Uwe Ricken" userId="f02567aecbed924b" providerId="LiveId" clId="{72D1B82D-6F26-48AD-84FE-9057ACEE6E5E}" dt="2024-12-15T09:49:29.381" v="1183"/>
        <pc:sldMkLst>
          <pc:docMk/>
          <pc:sldMk cId="934485489" sldId="384"/>
        </pc:sldMkLst>
        <pc:spChg chg="mod">
          <ac:chgData name="Uwe Ricken" userId="f02567aecbed924b" providerId="LiveId" clId="{72D1B82D-6F26-48AD-84FE-9057ACEE6E5E}" dt="2024-12-15T09:49:29.381" v="1183"/>
          <ac:spMkLst>
            <pc:docMk/>
            <pc:sldMk cId="934485489" sldId="384"/>
            <ac:spMk id="2" creationId="{17FC25BB-0149-55F0-29CD-CF475F89A857}"/>
          </ac:spMkLst>
        </pc:spChg>
        <pc:spChg chg="add mod">
          <ac:chgData name="Uwe Ricken" userId="f02567aecbed924b" providerId="LiveId" clId="{72D1B82D-6F26-48AD-84FE-9057ACEE6E5E}" dt="2024-12-15T08:20:22.250" v="1014" actId="1037"/>
          <ac:spMkLst>
            <pc:docMk/>
            <pc:sldMk cId="934485489" sldId="384"/>
            <ac:spMk id="3" creationId="{3D798854-7985-4013-27EF-34536ECD8802}"/>
          </ac:spMkLst>
        </pc:spChg>
        <pc:spChg chg="add mod">
          <ac:chgData name="Uwe Ricken" userId="f02567aecbed924b" providerId="LiveId" clId="{72D1B82D-6F26-48AD-84FE-9057ACEE6E5E}" dt="2024-12-15T08:58:56.886" v="1043"/>
          <ac:spMkLst>
            <pc:docMk/>
            <pc:sldMk cId="934485489" sldId="384"/>
            <ac:spMk id="4" creationId="{F701EBC7-654B-BD2D-2ECC-2634514F582D}"/>
          </ac:spMkLst>
        </pc:spChg>
        <pc:spChg chg="mod">
          <ac:chgData name="Uwe Ricken" userId="f02567aecbed924b" providerId="LiveId" clId="{72D1B82D-6F26-48AD-84FE-9057ACEE6E5E}" dt="2024-12-15T08:18:31.516" v="986" actId="20577"/>
          <ac:spMkLst>
            <pc:docMk/>
            <pc:sldMk cId="934485489" sldId="384"/>
            <ac:spMk id="25" creationId="{8938D52C-B376-81B0-3B4D-B52E22F602F7}"/>
          </ac:spMkLst>
        </pc:spChg>
      </pc:sldChg>
      <pc:sldChg chg="addSp delSp modSp new mod modAnim">
        <pc:chgData name="Uwe Ricken" userId="f02567aecbed924b" providerId="LiveId" clId="{72D1B82D-6F26-48AD-84FE-9057ACEE6E5E}" dt="2024-12-15T10:09:01.763" v="1508" actId="207"/>
        <pc:sldMkLst>
          <pc:docMk/>
          <pc:sldMk cId="2270592054" sldId="385"/>
        </pc:sldMkLst>
        <pc:spChg chg="mod">
          <ac:chgData name="Uwe Ricken" userId="f02567aecbed924b" providerId="LiveId" clId="{72D1B82D-6F26-48AD-84FE-9057ACEE6E5E}" dt="2024-12-15T09:49:23.139" v="1182" actId="20577"/>
          <ac:spMkLst>
            <pc:docMk/>
            <pc:sldMk cId="2270592054" sldId="385"/>
            <ac:spMk id="2" creationId="{954D1EC5-0173-AD3C-2B33-0FE2B8D79152}"/>
          </ac:spMkLst>
        </pc:spChg>
        <pc:spChg chg="add mod">
          <ac:chgData name="Uwe Ricken" userId="f02567aecbed924b" providerId="LiveId" clId="{72D1B82D-6F26-48AD-84FE-9057ACEE6E5E}" dt="2024-12-15T09:56:01.796" v="1271" actId="113"/>
          <ac:spMkLst>
            <pc:docMk/>
            <pc:sldMk cId="2270592054" sldId="385"/>
            <ac:spMk id="3" creationId="{CF6006A9-955B-5BAE-AEA2-5A3B57768359}"/>
          </ac:spMkLst>
        </pc:spChg>
        <pc:spChg chg="add mod">
          <ac:chgData name="Uwe Ricken" userId="f02567aecbed924b" providerId="LiveId" clId="{72D1B82D-6F26-48AD-84FE-9057ACEE6E5E}" dt="2024-12-15T09:50:39.381" v="1225" actId="20577"/>
          <ac:spMkLst>
            <pc:docMk/>
            <pc:sldMk cId="2270592054" sldId="385"/>
            <ac:spMk id="4" creationId="{F4BE11C3-1298-1698-5B95-5CB0B82CE60C}"/>
          </ac:spMkLst>
        </pc:spChg>
        <pc:spChg chg="add mod">
          <ac:chgData name="Uwe Ricken" userId="f02567aecbed924b" providerId="LiveId" clId="{72D1B82D-6F26-48AD-84FE-9057ACEE6E5E}" dt="2024-12-15T09:54:17.702" v="1265" actId="554"/>
          <ac:spMkLst>
            <pc:docMk/>
            <pc:sldMk cId="2270592054" sldId="385"/>
            <ac:spMk id="5" creationId="{F18FDEE3-2DCB-94C5-9A4F-7179BBEECA73}"/>
          </ac:spMkLst>
        </pc:spChg>
        <pc:spChg chg="add mod">
          <ac:chgData name="Uwe Ricken" userId="f02567aecbed924b" providerId="LiveId" clId="{72D1B82D-6F26-48AD-84FE-9057ACEE6E5E}" dt="2024-12-15T09:51:23.706" v="1235" actId="20577"/>
          <ac:spMkLst>
            <pc:docMk/>
            <pc:sldMk cId="2270592054" sldId="385"/>
            <ac:spMk id="6" creationId="{9FAE929A-50A1-06C8-90E6-119CD1BBEFE0}"/>
          </ac:spMkLst>
        </pc:spChg>
        <pc:spChg chg="add mod">
          <ac:chgData name="Uwe Ricken" userId="f02567aecbed924b" providerId="LiveId" clId="{72D1B82D-6F26-48AD-84FE-9057ACEE6E5E}" dt="2024-12-15T09:57:51.582" v="1274" actId="2085"/>
          <ac:spMkLst>
            <pc:docMk/>
            <pc:sldMk cId="2270592054" sldId="385"/>
            <ac:spMk id="10" creationId="{56EB8206-D50D-9D82-6F8C-F201B2F8EDC4}"/>
          </ac:spMkLst>
        </pc:spChg>
        <pc:graphicFrameChg chg="add mod modGraphic">
          <ac:chgData name="Uwe Ricken" userId="f02567aecbed924b" providerId="LiveId" clId="{72D1B82D-6F26-48AD-84FE-9057ACEE6E5E}" dt="2024-12-15T10:09:01.763" v="1508" actId="207"/>
          <ac:graphicFrameMkLst>
            <pc:docMk/>
            <pc:sldMk cId="2270592054" sldId="385"/>
            <ac:graphicFrameMk id="14" creationId="{21807D7D-E7C1-0C27-E483-2F358B4D2A81}"/>
          </ac:graphicFrameMkLst>
        </pc:graphicFrameChg>
        <pc:cxnChg chg="add mod">
          <ac:chgData name="Uwe Ricken" userId="f02567aecbed924b" providerId="LiveId" clId="{72D1B82D-6F26-48AD-84FE-9057ACEE6E5E}" dt="2024-12-15T10:01:31.536" v="1395" actId="1582"/>
          <ac:cxnSpMkLst>
            <pc:docMk/>
            <pc:sldMk cId="2270592054" sldId="385"/>
            <ac:cxnSpMk id="12" creationId="{DBD048CD-9E97-F4CF-D00A-F094BBFE1802}"/>
          </ac:cxnSpMkLst>
        </pc:cxnChg>
        <pc:cxnChg chg="add mod">
          <ac:chgData name="Uwe Ricken" userId="f02567aecbed924b" providerId="LiveId" clId="{72D1B82D-6F26-48AD-84FE-9057ACEE6E5E}" dt="2024-12-15T10:01:31.536" v="1395" actId="1582"/>
          <ac:cxnSpMkLst>
            <pc:docMk/>
            <pc:sldMk cId="2270592054" sldId="385"/>
            <ac:cxnSpMk id="16" creationId="{122DF083-3383-69A3-A534-6BED58EAD56D}"/>
          </ac:cxnSpMkLst>
        </pc:cxnChg>
      </pc:sldChg>
      <pc:sldChg chg="modSp add mod">
        <pc:chgData name="Uwe Ricken" userId="f02567aecbed924b" providerId="LiveId" clId="{72D1B82D-6F26-48AD-84FE-9057ACEE6E5E}" dt="2024-12-15T10:09:20.666" v="1510" actId="207"/>
        <pc:sldMkLst>
          <pc:docMk/>
          <pc:sldMk cId="791637317" sldId="386"/>
        </pc:sldMkLst>
        <pc:spChg chg="mod">
          <ac:chgData name="Uwe Ricken" userId="f02567aecbed924b" providerId="LiveId" clId="{72D1B82D-6F26-48AD-84FE-9057ACEE6E5E}" dt="2024-12-15T10:05:55.052" v="1433" actId="20577"/>
          <ac:spMkLst>
            <pc:docMk/>
            <pc:sldMk cId="791637317" sldId="386"/>
            <ac:spMk id="5" creationId="{51ABACAD-7A6D-4968-1D94-92179CB59629}"/>
          </ac:spMkLst>
        </pc:spChg>
        <pc:graphicFrameChg chg="mod modGraphic">
          <ac:chgData name="Uwe Ricken" userId="f02567aecbed924b" providerId="LiveId" clId="{72D1B82D-6F26-48AD-84FE-9057ACEE6E5E}" dt="2024-12-15T10:09:20.666" v="1510" actId="207"/>
          <ac:graphicFrameMkLst>
            <pc:docMk/>
            <pc:sldMk cId="791637317" sldId="386"/>
            <ac:graphicFrameMk id="14" creationId="{3D544C0B-8EF6-650E-97C0-6422CDD540BD}"/>
          </ac:graphicFrameMkLst>
        </pc:graphicFrameChg>
      </pc:sldChg>
      <pc:sldChg chg="modSp add mod">
        <pc:chgData name="Uwe Ricken" userId="f02567aecbed924b" providerId="LiveId" clId="{72D1B82D-6F26-48AD-84FE-9057ACEE6E5E}" dt="2024-12-15T10:09:29.559" v="1512" actId="207"/>
        <pc:sldMkLst>
          <pc:docMk/>
          <pc:sldMk cId="2844372807" sldId="387"/>
        </pc:sldMkLst>
        <pc:spChg chg="mod">
          <ac:chgData name="Uwe Ricken" userId="f02567aecbed924b" providerId="LiveId" clId="{72D1B82D-6F26-48AD-84FE-9057ACEE6E5E}" dt="2024-12-15T10:07:51.250" v="1460" actId="20577"/>
          <ac:spMkLst>
            <pc:docMk/>
            <pc:sldMk cId="2844372807" sldId="387"/>
            <ac:spMk id="3" creationId="{6BD84102-A655-1B86-F233-74E9283F0B00}"/>
          </ac:spMkLst>
        </pc:spChg>
        <pc:graphicFrameChg chg="modGraphic">
          <ac:chgData name="Uwe Ricken" userId="f02567aecbed924b" providerId="LiveId" clId="{72D1B82D-6F26-48AD-84FE-9057ACEE6E5E}" dt="2024-12-15T10:09:29.559" v="1512" actId="207"/>
          <ac:graphicFrameMkLst>
            <pc:docMk/>
            <pc:sldMk cId="2844372807" sldId="387"/>
            <ac:graphicFrameMk id="14" creationId="{0A3BFA3E-22AE-4670-1ACC-373AF51A220F}"/>
          </ac:graphicFrameMkLst>
        </pc:graphicFrameChg>
      </pc:sldChg>
      <pc:sldChg chg="addSp delSp modSp new mod ord modClrScheme modAnim chgLayout">
        <pc:chgData name="Uwe Ricken" userId="f02567aecbed924b" providerId="LiveId" clId="{72D1B82D-6F26-48AD-84FE-9057ACEE6E5E}" dt="2024-12-16T09:20:28.171" v="3768" actId="20577"/>
        <pc:sldMkLst>
          <pc:docMk/>
          <pc:sldMk cId="449122865" sldId="391"/>
        </pc:sldMkLst>
        <pc:spChg chg="mod ord">
          <ac:chgData name="Uwe Ricken" userId="f02567aecbed924b" providerId="LiveId" clId="{72D1B82D-6F26-48AD-84FE-9057ACEE6E5E}" dt="2024-12-16T06:55:18.700" v="2166" actId="700"/>
          <ac:spMkLst>
            <pc:docMk/>
            <pc:sldMk cId="449122865" sldId="391"/>
            <ac:spMk id="2" creationId="{7298BBF0-CFEA-1396-C750-329C642BBCB4}"/>
          </ac:spMkLst>
        </pc:spChg>
        <pc:spChg chg="add mod ord">
          <ac:chgData name="Uwe Ricken" userId="f02567aecbed924b" providerId="LiveId" clId="{72D1B82D-6F26-48AD-84FE-9057ACEE6E5E}" dt="2024-12-16T09:20:28.171" v="3768" actId="20577"/>
          <ac:spMkLst>
            <pc:docMk/>
            <pc:sldMk cId="449122865" sldId="391"/>
            <ac:spMk id="4" creationId="{3B283ABF-6ED9-40A8-C411-B4C60CE23BD5}"/>
          </ac:spMkLst>
        </pc:spChg>
        <pc:spChg chg="add mod ord">
          <ac:chgData name="Uwe Ricken" userId="f02567aecbed924b" providerId="LiveId" clId="{72D1B82D-6F26-48AD-84FE-9057ACEE6E5E}" dt="2024-12-16T09:16:01.432" v="3588" actId="113"/>
          <ac:spMkLst>
            <pc:docMk/>
            <pc:sldMk cId="449122865" sldId="391"/>
            <ac:spMk id="7" creationId="{5360186F-5E52-168E-BCB9-C2D0EC19F373}"/>
          </ac:spMkLst>
        </pc:spChg>
        <pc:spChg chg="add mod">
          <ac:chgData name="Uwe Ricken" userId="f02567aecbed924b" providerId="LiveId" clId="{72D1B82D-6F26-48AD-84FE-9057ACEE6E5E}" dt="2024-12-16T09:16:06.745" v="3589" actId="108"/>
          <ac:spMkLst>
            <pc:docMk/>
            <pc:sldMk cId="449122865" sldId="391"/>
            <ac:spMk id="8" creationId="{3AB54A81-BA56-33A6-35B5-9F85EA019E36}"/>
          </ac:spMkLst>
        </pc:spChg>
        <pc:spChg chg="add mod">
          <ac:chgData name="Uwe Ricken" userId="f02567aecbed924b" providerId="LiveId" clId="{72D1B82D-6F26-48AD-84FE-9057ACEE6E5E}" dt="2024-12-16T09:16:14.153" v="3591" actId="27636"/>
          <ac:spMkLst>
            <pc:docMk/>
            <pc:sldMk cId="449122865" sldId="391"/>
            <ac:spMk id="9" creationId="{4B996FC3-C783-775B-9B89-A30F8572189A}"/>
          </ac:spMkLst>
        </pc:spChg>
        <pc:spChg chg="add mod">
          <ac:chgData name="Uwe Ricken" userId="f02567aecbed924b" providerId="LiveId" clId="{72D1B82D-6F26-48AD-84FE-9057ACEE6E5E}" dt="2024-12-16T09:16:19.646" v="3592" actId="108"/>
          <ac:spMkLst>
            <pc:docMk/>
            <pc:sldMk cId="449122865" sldId="391"/>
            <ac:spMk id="10" creationId="{4260802B-B03B-8B6D-BD5D-E282A6408EDD}"/>
          </ac:spMkLst>
        </pc:spChg>
        <pc:spChg chg="add mod">
          <ac:chgData name="Uwe Ricken" userId="f02567aecbed924b" providerId="LiveId" clId="{72D1B82D-6F26-48AD-84FE-9057ACEE6E5E}" dt="2024-12-16T07:12:36.017" v="2556" actId="113"/>
          <ac:spMkLst>
            <pc:docMk/>
            <pc:sldMk cId="449122865" sldId="391"/>
            <ac:spMk id="11" creationId="{F7E85C67-2F6C-8959-04AE-D84F58019814}"/>
          </ac:spMkLst>
        </pc:spChg>
        <pc:cxnChg chg="add mod">
          <ac:chgData name="Uwe Ricken" userId="f02567aecbed924b" providerId="LiveId" clId="{72D1B82D-6F26-48AD-84FE-9057ACEE6E5E}" dt="2024-12-16T07:12:14.316" v="2551" actId="1582"/>
          <ac:cxnSpMkLst>
            <pc:docMk/>
            <pc:sldMk cId="449122865" sldId="391"/>
            <ac:cxnSpMk id="13" creationId="{CA8E33C0-25B2-330B-ABC8-F335AE724672}"/>
          </ac:cxnSpMkLst>
        </pc:cxnChg>
        <pc:cxnChg chg="add mod">
          <ac:chgData name="Uwe Ricken" userId="f02567aecbed924b" providerId="LiveId" clId="{72D1B82D-6F26-48AD-84FE-9057ACEE6E5E}" dt="2024-12-16T07:12:14.316" v="2551" actId="1582"/>
          <ac:cxnSpMkLst>
            <pc:docMk/>
            <pc:sldMk cId="449122865" sldId="391"/>
            <ac:cxnSpMk id="16" creationId="{22522A89-6DA7-4AEE-F7C9-E42F11709874}"/>
          </ac:cxnSpMkLst>
        </pc:cxnChg>
        <pc:cxnChg chg="add mod">
          <ac:chgData name="Uwe Ricken" userId="f02567aecbed924b" providerId="LiveId" clId="{72D1B82D-6F26-48AD-84FE-9057ACEE6E5E}" dt="2024-12-16T07:12:14.316" v="2551" actId="1582"/>
          <ac:cxnSpMkLst>
            <pc:docMk/>
            <pc:sldMk cId="449122865" sldId="391"/>
            <ac:cxnSpMk id="20" creationId="{68D1AD34-E81E-BAE4-01BD-A0C286CD75D4}"/>
          </ac:cxnSpMkLst>
        </pc:cxnChg>
        <pc:cxnChg chg="add mod">
          <ac:chgData name="Uwe Ricken" userId="f02567aecbed924b" providerId="LiveId" clId="{72D1B82D-6F26-48AD-84FE-9057ACEE6E5E}" dt="2024-12-16T07:12:14.316" v="2551" actId="1582"/>
          <ac:cxnSpMkLst>
            <pc:docMk/>
            <pc:sldMk cId="449122865" sldId="391"/>
            <ac:cxnSpMk id="23" creationId="{E0A417C6-CB55-7B6F-EC30-7CA22E516A8E}"/>
          </ac:cxnSpMkLst>
        </pc:cxnChg>
        <pc:cxnChg chg="add mod">
          <ac:chgData name="Uwe Ricken" userId="f02567aecbed924b" providerId="LiveId" clId="{72D1B82D-6F26-48AD-84FE-9057ACEE6E5E}" dt="2024-12-16T07:12:14.316" v="2551" actId="1582"/>
          <ac:cxnSpMkLst>
            <pc:docMk/>
            <pc:sldMk cId="449122865" sldId="391"/>
            <ac:cxnSpMk id="31" creationId="{1B2BB205-654E-9525-DE29-853C5393C074}"/>
          </ac:cxnSpMkLst>
        </pc:cxnChg>
      </pc:sldChg>
      <pc:sldChg chg="addSp modSp new mod modAnim">
        <pc:chgData name="Uwe Ricken" userId="f02567aecbed924b" providerId="LiveId" clId="{72D1B82D-6F26-48AD-84FE-9057ACEE6E5E}" dt="2024-12-16T15:38:14.847" v="5011" actId="20577"/>
        <pc:sldMkLst>
          <pc:docMk/>
          <pc:sldMk cId="2350975471" sldId="392"/>
        </pc:sldMkLst>
        <pc:spChg chg="mod">
          <ac:chgData name="Uwe Ricken" userId="f02567aecbed924b" providerId="LiveId" clId="{72D1B82D-6F26-48AD-84FE-9057ACEE6E5E}" dt="2024-12-16T08:49:49.859" v="3409" actId="1076"/>
          <ac:spMkLst>
            <pc:docMk/>
            <pc:sldMk cId="2350975471" sldId="392"/>
            <ac:spMk id="2" creationId="{475B7E32-72F9-8998-00C3-B1F4FF66E06A}"/>
          </ac:spMkLst>
        </pc:spChg>
        <pc:spChg chg="mod">
          <ac:chgData name="Uwe Ricken" userId="f02567aecbed924b" providerId="LiveId" clId="{72D1B82D-6F26-48AD-84FE-9057ACEE6E5E}" dt="2024-12-16T08:49:49.859" v="3409" actId="1076"/>
          <ac:spMkLst>
            <pc:docMk/>
            <pc:sldMk cId="2350975471" sldId="392"/>
            <ac:spMk id="3" creationId="{FE80FDE2-F521-D663-A612-0CB4AC5498E3}"/>
          </ac:spMkLst>
        </pc:spChg>
        <pc:spChg chg="mod">
          <ac:chgData name="Uwe Ricken" userId="f02567aecbed924b" providerId="LiveId" clId="{72D1B82D-6F26-48AD-84FE-9057ACEE6E5E}" dt="2024-12-16T15:38:14.847" v="5011" actId="20577"/>
          <ac:spMkLst>
            <pc:docMk/>
            <pc:sldMk cId="2350975471" sldId="392"/>
            <ac:spMk id="4" creationId="{8A47B611-3707-2130-6CCF-FBFA663C737F}"/>
          </ac:spMkLst>
        </pc:spChg>
        <pc:spChg chg="add mod">
          <ac:chgData name="Uwe Ricken" userId="f02567aecbed924b" providerId="LiveId" clId="{72D1B82D-6F26-48AD-84FE-9057ACEE6E5E}" dt="2024-12-16T08:47:47.470" v="3343"/>
          <ac:spMkLst>
            <pc:docMk/>
            <pc:sldMk cId="2350975471" sldId="392"/>
            <ac:spMk id="6" creationId="{253C9DB7-CD78-62F1-BE42-9DE2BCCDA7E3}"/>
          </ac:spMkLst>
        </pc:spChg>
        <pc:spChg chg="add mod">
          <ac:chgData name="Uwe Ricken" userId="f02567aecbed924b" providerId="LiveId" clId="{72D1B82D-6F26-48AD-84FE-9057ACEE6E5E}" dt="2024-12-16T09:04:04.097" v="3499" actId="20577"/>
          <ac:spMkLst>
            <pc:docMk/>
            <pc:sldMk cId="2350975471" sldId="392"/>
            <ac:spMk id="7" creationId="{A2C08ABA-B134-0C3A-6816-136785693F4B}"/>
          </ac:spMkLst>
        </pc:spChg>
        <pc:spChg chg="add mod">
          <ac:chgData name="Uwe Ricken" userId="f02567aecbed924b" providerId="LiveId" clId="{72D1B82D-6F26-48AD-84FE-9057ACEE6E5E}" dt="2024-12-16T08:53:21.546" v="3444" actId="20577"/>
          <ac:spMkLst>
            <pc:docMk/>
            <pc:sldMk cId="2350975471" sldId="392"/>
            <ac:spMk id="8" creationId="{F2FB4E2E-E05B-8E76-EE93-2981384ED942}"/>
          </ac:spMkLst>
        </pc:spChg>
        <pc:spChg chg="add mod">
          <ac:chgData name="Uwe Ricken" userId="f02567aecbed924b" providerId="LiveId" clId="{72D1B82D-6F26-48AD-84FE-9057ACEE6E5E}" dt="2024-12-16T08:53:24.726" v="3445" actId="20577"/>
          <ac:spMkLst>
            <pc:docMk/>
            <pc:sldMk cId="2350975471" sldId="392"/>
            <ac:spMk id="9" creationId="{A937F399-9D8A-8EEC-025D-5A8F96171F54}"/>
          </ac:spMkLst>
        </pc:spChg>
        <pc:spChg chg="add mod">
          <ac:chgData name="Uwe Ricken" userId="f02567aecbed924b" providerId="LiveId" clId="{72D1B82D-6F26-48AD-84FE-9057ACEE6E5E}" dt="2024-12-16T08:53:27.961" v="3446" actId="20577"/>
          <ac:spMkLst>
            <pc:docMk/>
            <pc:sldMk cId="2350975471" sldId="392"/>
            <ac:spMk id="10" creationId="{68B668CA-62DC-5506-21CC-746879935A8C}"/>
          </ac:spMkLst>
        </pc:spChg>
        <pc:spChg chg="add mod">
          <ac:chgData name="Uwe Ricken" userId="f02567aecbed924b" providerId="LiveId" clId="{72D1B82D-6F26-48AD-84FE-9057ACEE6E5E}" dt="2024-12-16T09:02:18.226" v="3494" actId="552"/>
          <ac:spMkLst>
            <pc:docMk/>
            <pc:sldMk cId="2350975471" sldId="392"/>
            <ac:spMk id="11" creationId="{0B326F30-E86E-612E-6940-F46DF996FA89}"/>
          </ac:spMkLst>
        </pc:spChg>
        <pc:spChg chg="add mod">
          <ac:chgData name="Uwe Ricken" userId="f02567aecbed924b" providerId="LiveId" clId="{72D1B82D-6F26-48AD-84FE-9057ACEE6E5E}" dt="2024-12-16T08:48:37.198" v="3348" actId="14100"/>
          <ac:spMkLst>
            <pc:docMk/>
            <pc:sldMk cId="2350975471" sldId="392"/>
            <ac:spMk id="12" creationId="{AD4E4B7C-CEFC-4265-13CB-DC43EB6C47BE}"/>
          </ac:spMkLst>
        </pc:spChg>
        <pc:spChg chg="add mod">
          <ac:chgData name="Uwe Ricken" userId="f02567aecbed924b" providerId="LiveId" clId="{72D1B82D-6F26-48AD-84FE-9057ACEE6E5E}" dt="2024-12-16T09:02:18.226" v="3494" actId="552"/>
          <ac:spMkLst>
            <pc:docMk/>
            <pc:sldMk cId="2350975471" sldId="392"/>
            <ac:spMk id="14" creationId="{DEABCF59-E818-40E0-B906-E654E39ECCFD}"/>
          </ac:spMkLst>
        </pc:spChg>
        <pc:spChg chg="add mod">
          <ac:chgData name="Uwe Ricken" userId="f02567aecbed924b" providerId="LiveId" clId="{72D1B82D-6F26-48AD-84FE-9057ACEE6E5E}" dt="2024-12-16T09:07:45.905" v="3509"/>
          <ac:spMkLst>
            <pc:docMk/>
            <pc:sldMk cId="2350975471" sldId="392"/>
            <ac:spMk id="16" creationId="{74694E7F-4719-2596-837D-3F232061F22B}"/>
          </ac:spMkLst>
        </pc:spChg>
        <pc:spChg chg="add mod">
          <ac:chgData name="Uwe Ricken" userId="f02567aecbed924b" providerId="LiveId" clId="{72D1B82D-6F26-48AD-84FE-9057ACEE6E5E}" dt="2024-12-16T09:07:45.905" v="3509"/>
          <ac:spMkLst>
            <pc:docMk/>
            <pc:sldMk cId="2350975471" sldId="392"/>
            <ac:spMk id="17" creationId="{10E1C20E-97F8-2A29-F1C1-AF5C915E2A81}"/>
          </ac:spMkLst>
        </pc:spChg>
        <pc:spChg chg="add mod">
          <ac:chgData name="Uwe Ricken" userId="f02567aecbed924b" providerId="LiveId" clId="{72D1B82D-6F26-48AD-84FE-9057ACEE6E5E}" dt="2024-12-16T09:07:45.905" v="3509"/>
          <ac:spMkLst>
            <pc:docMk/>
            <pc:sldMk cId="2350975471" sldId="392"/>
            <ac:spMk id="18" creationId="{990310EE-5D37-F119-ADAF-A6B33A4C7C68}"/>
          </ac:spMkLst>
        </pc:spChg>
        <pc:spChg chg="add mod">
          <ac:chgData name="Uwe Ricken" userId="f02567aecbed924b" providerId="LiveId" clId="{72D1B82D-6F26-48AD-84FE-9057ACEE6E5E}" dt="2024-12-16T09:07:45.905" v="3509"/>
          <ac:spMkLst>
            <pc:docMk/>
            <pc:sldMk cId="2350975471" sldId="392"/>
            <ac:spMk id="19" creationId="{2CFF5C25-C542-21BC-DB00-520DD3BEF6B0}"/>
          </ac:spMkLst>
        </pc:spChg>
        <pc:spChg chg="add mod">
          <ac:chgData name="Uwe Ricken" userId="f02567aecbed924b" providerId="LiveId" clId="{72D1B82D-6F26-48AD-84FE-9057ACEE6E5E}" dt="2024-12-16T09:09:13.685" v="3515" actId="14100"/>
          <ac:spMkLst>
            <pc:docMk/>
            <pc:sldMk cId="2350975471" sldId="392"/>
            <ac:spMk id="20" creationId="{DC4302CA-EA4A-1266-4DD1-ADA5331AF2FD}"/>
          </ac:spMkLst>
        </pc:spChg>
        <pc:spChg chg="add mod">
          <ac:chgData name="Uwe Ricken" userId="f02567aecbed924b" providerId="LiveId" clId="{72D1B82D-6F26-48AD-84FE-9057ACEE6E5E}" dt="2024-12-16T15:36:38.833" v="4946" actId="20577"/>
          <ac:spMkLst>
            <pc:docMk/>
            <pc:sldMk cId="2350975471" sldId="392"/>
            <ac:spMk id="21" creationId="{7E447E44-C743-6AE6-3037-6ADA1C3DCD4C}"/>
          </ac:spMkLst>
        </pc:spChg>
        <pc:graphicFrameChg chg="add mod modGraphic">
          <ac:chgData name="Uwe Ricken" userId="f02567aecbed924b" providerId="LiveId" clId="{72D1B82D-6F26-48AD-84FE-9057ACEE6E5E}" dt="2024-12-16T08:53:15.144" v="3443" actId="20577"/>
          <ac:graphicFrameMkLst>
            <pc:docMk/>
            <pc:sldMk cId="2350975471" sldId="392"/>
            <ac:graphicFrameMk id="5" creationId="{9436AA73-40D0-8FCC-608E-511919EBE0AF}"/>
          </ac:graphicFrameMkLst>
        </pc:graphicFrameChg>
        <pc:graphicFrameChg chg="add mod modGraphic">
          <ac:chgData name="Uwe Ricken" userId="f02567aecbed924b" providerId="LiveId" clId="{72D1B82D-6F26-48AD-84FE-9057ACEE6E5E}" dt="2024-12-16T09:04:16.333" v="3500" actId="20577"/>
          <ac:graphicFrameMkLst>
            <pc:docMk/>
            <pc:sldMk cId="2350975471" sldId="392"/>
            <ac:graphicFrameMk id="13" creationId="{C6D194B4-2EDD-D3A6-65D4-FB85438EA002}"/>
          </ac:graphicFrameMkLst>
        </pc:graphicFrameChg>
        <pc:graphicFrameChg chg="add mod">
          <ac:chgData name="Uwe Ricken" userId="f02567aecbed924b" providerId="LiveId" clId="{72D1B82D-6F26-48AD-84FE-9057ACEE6E5E}" dt="2024-12-16T09:07:45.905" v="3509"/>
          <ac:graphicFrameMkLst>
            <pc:docMk/>
            <pc:sldMk cId="2350975471" sldId="392"/>
            <ac:graphicFrameMk id="15" creationId="{8F1268F2-6240-5A07-108E-9487939C93CC}"/>
          </ac:graphicFrameMkLst>
        </pc:graphicFrameChg>
      </pc:sldChg>
      <pc:sldChg chg="modSp add mod modAnim">
        <pc:chgData name="Uwe Ricken" userId="f02567aecbed924b" providerId="LiveId" clId="{72D1B82D-6F26-48AD-84FE-9057ACEE6E5E}" dt="2024-12-16T15:39:04.925" v="5023" actId="20577"/>
        <pc:sldMkLst>
          <pc:docMk/>
          <pc:sldMk cId="265392988" sldId="393"/>
        </pc:sldMkLst>
        <pc:spChg chg="mod">
          <ac:chgData name="Uwe Ricken" userId="f02567aecbed924b" providerId="LiveId" clId="{72D1B82D-6F26-48AD-84FE-9057ACEE6E5E}" dt="2024-12-16T09:11:50.535" v="3575" actId="20577"/>
          <ac:spMkLst>
            <pc:docMk/>
            <pc:sldMk cId="265392988" sldId="393"/>
            <ac:spMk id="2" creationId="{D102495C-05A0-A39D-A66F-C0B999D5D216}"/>
          </ac:spMkLst>
        </pc:spChg>
        <pc:spChg chg="mod">
          <ac:chgData name="Uwe Ricken" userId="f02567aecbed924b" providerId="LiveId" clId="{72D1B82D-6F26-48AD-84FE-9057ACEE6E5E}" dt="2024-12-16T09:12:00.168" v="3577" actId="20577"/>
          <ac:spMkLst>
            <pc:docMk/>
            <pc:sldMk cId="265392988" sldId="393"/>
            <ac:spMk id="3" creationId="{CDE551FE-BC01-7B18-473D-6CFC6DC71C8F}"/>
          </ac:spMkLst>
        </pc:spChg>
        <pc:spChg chg="mod">
          <ac:chgData name="Uwe Ricken" userId="f02567aecbed924b" providerId="LiveId" clId="{72D1B82D-6F26-48AD-84FE-9057ACEE6E5E}" dt="2024-12-16T15:39:04.925" v="5023" actId="20577"/>
          <ac:spMkLst>
            <pc:docMk/>
            <pc:sldMk cId="265392988" sldId="393"/>
            <ac:spMk id="4" creationId="{5579FD8A-4783-DEB3-5FE2-B3BDFB329186}"/>
          </ac:spMkLst>
        </pc:spChg>
        <pc:spChg chg="mod">
          <ac:chgData name="Uwe Ricken" userId="f02567aecbed924b" providerId="LiveId" clId="{72D1B82D-6F26-48AD-84FE-9057ACEE6E5E}" dt="2024-12-16T15:37:11.147" v="4949" actId="20577"/>
          <ac:spMkLst>
            <pc:docMk/>
            <pc:sldMk cId="265392988" sldId="393"/>
            <ac:spMk id="21" creationId="{83753E2E-637B-CDB8-0975-77EEAB728713}"/>
          </ac:spMkLst>
        </pc:spChg>
      </pc:sldChg>
      <pc:sldChg chg="addSp delSp modSp new del mod modClrScheme modAnim chgLayout">
        <pc:chgData name="Uwe Ricken" userId="f02567aecbed924b" providerId="LiveId" clId="{72D1B82D-6F26-48AD-84FE-9057ACEE6E5E}" dt="2024-12-16T09:09:29.793" v="3516" actId="2696"/>
        <pc:sldMkLst>
          <pc:docMk/>
          <pc:sldMk cId="3177659445" sldId="393"/>
        </pc:sldMkLst>
      </pc:sldChg>
      <pc:sldChg chg="new del">
        <pc:chgData name="Uwe Ricken" userId="f02567aecbed924b" providerId="LiveId" clId="{72D1B82D-6F26-48AD-84FE-9057ACEE6E5E}" dt="2024-12-16T09:17:31.308" v="3633" actId="47"/>
        <pc:sldMkLst>
          <pc:docMk/>
          <pc:sldMk cId="189673530" sldId="394"/>
        </pc:sldMkLst>
      </pc:sldChg>
      <pc:sldChg chg="modSp mod ord">
        <pc:chgData name="Uwe Ricken" userId="f02567aecbed924b" providerId="LiveId" clId="{72D1B82D-6F26-48AD-84FE-9057ACEE6E5E}" dt="2024-12-16T09:20:59.548" v="3770"/>
        <pc:sldMkLst>
          <pc:docMk/>
          <pc:sldMk cId="3689508211" sldId="394"/>
        </pc:sldMkLst>
        <pc:spChg chg="mod">
          <ac:chgData name="Uwe Ricken" userId="f02567aecbed924b" providerId="LiveId" clId="{72D1B82D-6F26-48AD-84FE-9057ACEE6E5E}" dt="2024-12-16T09:17:43.755" v="3658" actId="20577"/>
          <ac:spMkLst>
            <pc:docMk/>
            <pc:sldMk cId="3689508211" sldId="394"/>
            <ac:spMk id="2" creationId="{D773840B-FE89-B92A-5005-15D740CB1697}"/>
          </ac:spMkLst>
        </pc:spChg>
        <pc:spChg chg="mod">
          <ac:chgData name="Uwe Ricken" userId="f02567aecbed924b" providerId="LiveId" clId="{72D1B82D-6F26-48AD-84FE-9057ACEE6E5E}" dt="2024-12-16T09:18:20.166" v="3748" actId="207"/>
          <ac:spMkLst>
            <pc:docMk/>
            <pc:sldMk cId="3689508211" sldId="394"/>
            <ac:spMk id="3" creationId="{4AA0CFFA-0A58-CDBD-BB9F-17CACAD03734}"/>
          </ac:spMkLst>
        </pc:spChg>
      </pc:sldChg>
      <pc:sldChg chg="addSp delSp modSp new mod modClrScheme chgLayout">
        <pc:chgData name="Uwe Ricken" userId="f02567aecbed924b" providerId="LiveId" clId="{72D1B82D-6F26-48AD-84FE-9057ACEE6E5E}" dt="2024-12-16T15:22:32.157" v="4936" actId="20577"/>
        <pc:sldMkLst>
          <pc:docMk/>
          <pc:sldMk cId="160274201" sldId="395"/>
        </pc:sldMkLst>
        <pc:spChg chg="add mod ord">
          <ac:chgData name="Uwe Ricken" userId="f02567aecbed924b" providerId="LiveId" clId="{72D1B82D-6F26-48AD-84FE-9057ACEE6E5E}" dt="2024-12-16T09:25:25.766" v="3963" actId="700"/>
          <ac:spMkLst>
            <pc:docMk/>
            <pc:sldMk cId="160274201" sldId="395"/>
            <ac:spMk id="4" creationId="{2F4A2A08-32DD-D426-D1C9-1DBF1B7D07F1}"/>
          </ac:spMkLst>
        </pc:spChg>
        <pc:spChg chg="add mod ord">
          <ac:chgData name="Uwe Ricken" userId="f02567aecbed924b" providerId="LiveId" clId="{72D1B82D-6F26-48AD-84FE-9057ACEE6E5E}" dt="2024-12-16T11:03:45.365" v="4355" actId="20577"/>
          <ac:spMkLst>
            <pc:docMk/>
            <pc:sldMk cId="160274201" sldId="395"/>
            <ac:spMk id="5" creationId="{42B3D460-AB87-D1B6-68D6-88C07CC3F7F5}"/>
          </ac:spMkLst>
        </pc:spChg>
        <pc:spChg chg="add mod ord">
          <ac:chgData name="Uwe Ricken" userId="f02567aecbed924b" providerId="LiveId" clId="{72D1B82D-6F26-48AD-84FE-9057ACEE6E5E}" dt="2024-12-16T15:22:32.157" v="4936" actId="20577"/>
          <ac:spMkLst>
            <pc:docMk/>
            <pc:sldMk cId="160274201" sldId="395"/>
            <ac:spMk id="6" creationId="{1729B0B0-CF35-ADDE-14AE-5692859614C5}"/>
          </ac:spMkLst>
        </pc:spChg>
        <pc:spChg chg="add mod">
          <ac:chgData name="Uwe Ricken" userId="f02567aecbed924b" providerId="LiveId" clId="{72D1B82D-6F26-48AD-84FE-9057ACEE6E5E}" dt="2024-12-16T11:04:50.064" v="4360" actId="164"/>
          <ac:spMkLst>
            <pc:docMk/>
            <pc:sldMk cId="160274201" sldId="395"/>
            <ac:spMk id="10" creationId="{7E2D9D60-8541-FF19-9958-0AA81A81130A}"/>
          </ac:spMkLst>
        </pc:spChg>
        <pc:grpChg chg="add mod">
          <ac:chgData name="Uwe Ricken" userId="f02567aecbed924b" providerId="LiveId" clId="{72D1B82D-6F26-48AD-84FE-9057ACEE6E5E}" dt="2024-12-16T11:04:50.064" v="4360" actId="164"/>
          <ac:grpSpMkLst>
            <pc:docMk/>
            <pc:sldMk cId="160274201" sldId="395"/>
            <ac:grpSpMk id="9" creationId="{3B1E6604-AE22-8E7E-F4D0-F6CA345B4E00}"/>
          </ac:grpSpMkLst>
        </pc:grpChg>
        <pc:grpChg chg="add mod">
          <ac:chgData name="Uwe Ricken" userId="f02567aecbed924b" providerId="LiveId" clId="{72D1B82D-6F26-48AD-84FE-9057ACEE6E5E}" dt="2024-12-16T11:04:50.064" v="4360" actId="164"/>
          <ac:grpSpMkLst>
            <pc:docMk/>
            <pc:sldMk cId="160274201" sldId="395"/>
            <ac:grpSpMk id="11" creationId="{60CD167C-541A-6445-AF9A-2CE7FD657D00}"/>
          </ac:grpSpMkLst>
        </pc:grpChg>
        <pc:picChg chg="add mod">
          <ac:chgData name="Uwe Ricken" userId="f02567aecbed924b" providerId="LiveId" clId="{72D1B82D-6F26-48AD-84FE-9057ACEE6E5E}" dt="2024-12-16T11:03:03.925" v="4330" actId="164"/>
          <ac:picMkLst>
            <pc:docMk/>
            <pc:sldMk cId="160274201" sldId="395"/>
            <ac:picMk id="3" creationId="{C6C4A099-173C-6171-4875-880D6BDF6214}"/>
          </ac:picMkLst>
        </pc:picChg>
        <pc:picChg chg="add mod">
          <ac:chgData name="Uwe Ricken" userId="f02567aecbed924b" providerId="LiveId" clId="{72D1B82D-6F26-48AD-84FE-9057ACEE6E5E}" dt="2024-12-16T11:03:03.925" v="4330" actId="164"/>
          <ac:picMkLst>
            <pc:docMk/>
            <pc:sldMk cId="160274201" sldId="395"/>
            <ac:picMk id="8" creationId="{30E603E1-115B-A9DD-5212-D1DB9B9AB05D}"/>
          </ac:picMkLst>
        </pc:picChg>
      </pc:sldChg>
      <pc:sldChg chg="addSp delSp modSp mod delAnim modAnim modShow">
        <pc:chgData name="Uwe Ricken" userId="f02567aecbed924b" providerId="LiveId" clId="{72D1B82D-6F26-48AD-84FE-9057ACEE6E5E}" dt="2024-12-16T15:35:38.115" v="4940" actId="729"/>
        <pc:sldMkLst>
          <pc:docMk/>
          <pc:sldMk cId="3452348964" sldId="396"/>
        </pc:sldMkLst>
        <pc:spChg chg="mod">
          <ac:chgData name="Uwe Ricken" userId="f02567aecbed924b" providerId="LiveId" clId="{72D1B82D-6F26-48AD-84FE-9057ACEE6E5E}" dt="2024-12-16T13:25:27.164" v="4708" actId="1076"/>
          <ac:spMkLst>
            <pc:docMk/>
            <pc:sldMk cId="3452348964" sldId="396"/>
            <ac:spMk id="3" creationId="{F8EB0B7E-472A-1EBC-DC1D-5F2EE0BBEBFA}"/>
          </ac:spMkLst>
        </pc:spChg>
        <pc:spChg chg="mod">
          <ac:chgData name="Uwe Ricken" userId="f02567aecbed924b" providerId="LiveId" clId="{72D1B82D-6F26-48AD-84FE-9057ACEE6E5E}" dt="2024-12-16T13:26:38.246" v="4725" actId="207"/>
          <ac:spMkLst>
            <pc:docMk/>
            <pc:sldMk cId="3452348964" sldId="396"/>
            <ac:spMk id="9" creationId="{9B2CF737-2FF1-BD87-1010-360C9F2DF6BC}"/>
          </ac:spMkLst>
        </pc:spChg>
        <pc:spChg chg="add mod">
          <ac:chgData name="Uwe Ricken" userId="f02567aecbed924b" providerId="LiveId" clId="{72D1B82D-6F26-48AD-84FE-9057ACEE6E5E}" dt="2024-12-16T13:26:33.223" v="4724" actId="207"/>
          <ac:spMkLst>
            <pc:docMk/>
            <pc:sldMk cId="3452348964" sldId="396"/>
            <ac:spMk id="28" creationId="{73B32212-A667-1AEB-6132-B64C50D0E9C2}"/>
          </ac:spMkLst>
        </pc:spChg>
        <pc:spChg chg="add mod">
          <ac:chgData name="Uwe Ricken" userId="f02567aecbed924b" providerId="LiveId" clId="{72D1B82D-6F26-48AD-84FE-9057ACEE6E5E}" dt="2024-12-16T13:24:32.422" v="4705" actId="1076"/>
          <ac:spMkLst>
            <pc:docMk/>
            <pc:sldMk cId="3452348964" sldId="396"/>
            <ac:spMk id="31" creationId="{77014BBA-7EE9-476A-31FC-FC42B262C20B}"/>
          </ac:spMkLst>
        </pc:spChg>
        <pc:spChg chg="add mod">
          <ac:chgData name="Uwe Ricken" userId="f02567aecbed924b" providerId="LiveId" clId="{72D1B82D-6F26-48AD-84FE-9057ACEE6E5E}" dt="2024-12-16T13:26:55.311" v="4731" actId="20577"/>
          <ac:spMkLst>
            <pc:docMk/>
            <pc:sldMk cId="3452348964" sldId="396"/>
            <ac:spMk id="32" creationId="{DCA40F18-B658-57EB-D1C8-71139B9ADBA5}"/>
          </ac:spMkLst>
        </pc:spChg>
        <pc:spChg chg="add mod">
          <ac:chgData name="Uwe Ricken" userId="f02567aecbed924b" providerId="LiveId" clId="{72D1B82D-6F26-48AD-84FE-9057ACEE6E5E}" dt="2024-12-16T13:24:32.422" v="4705" actId="1076"/>
          <ac:spMkLst>
            <pc:docMk/>
            <pc:sldMk cId="3452348964" sldId="396"/>
            <ac:spMk id="36" creationId="{4B23F86A-45B7-4B72-64D4-02B4412EEE73}"/>
          </ac:spMkLst>
        </pc:spChg>
        <pc:spChg chg="add mod">
          <ac:chgData name="Uwe Ricken" userId="f02567aecbed924b" providerId="LiveId" clId="{72D1B82D-6F26-48AD-84FE-9057ACEE6E5E}" dt="2024-12-16T13:26:27.076" v="4723" actId="1076"/>
          <ac:spMkLst>
            <pc:docMk/>
            <pc:sldMk cId="3452348964" sldId="396"/>
            <ac:spMk id="37" creationId="{FDB68232-60E5-384D-6C49-59290D49EB07}"/>
          </ac:spMkLst>
        </pc:spChg>
        <pc:spChg chg="add mod">
          <ac:chgData name="Uwe Ricken" userId="f02567aecbed924b" providerId="LiveId" clId="{72D1B82D-6F26-48AD-84FE-9057ACEE6E5E}" dt="2024-12-16T13:27:36.861" v="4738" actId="20577"/>
          <ac:spMkLst>
            <pc:docMk/>
            <pc:sldMk cId="3452348964" sldId="396"/>
            <ac:spMk id="40" creationId="{9454C33E-CA34-A94D-01D0-C922C2456B92}"/>
          </ac:spMkLst>
        </pc:spChg>
        <pc:spChg chg="add mod">
          <ac:chgData name="Uwe Ricken" userId="f02567aecbed924b" providerId="LiveId" clId="{72D1B82D-6F26-48AD-84FE-9057ACEE6E5E}" dt="2024-12-16T13:29:38.821" v="4853" actId="14100"/>
          <ac:spMkLst>
            <pc:docMk/>
            <pc:sldMk cId="3452348964" sldId="396"/>
            <ac:spMk id="41" creationId="{1F59DAF0-6ED3-A6EA-4C35-0066CE251804}"/>
          </ac:spMkLst>
        </pc:spChg>
        <pc:spChg chg="add">
          <ac:chgData name="Uwe Ricken" userId="f02567aecbed924b" providerId="LiveId" clId="{72D1B82D-6F26-48AD-84FE-9057ACEE6E5E}" dt="2024-12-16T13:29:05.856" v="4850" actId="11529"/>
          <ac:spMkLst>
            <pc:docMk/>
            <pc:sldMk cId="3452348964" sldId="396"/>
            <ac:spMk id="42" creationId="{7D7443C6-30C2-2257-3E10-AB601CD4A2CE}"/>
          </ac:spMkLst>
        </pc:spChg>
        <pc:graphicFrameChg chg="mod modGraphic">
          <ac:chgData name="Uwe Ricken" userId="f02567aecbed924b" providerId="LiveId" clId="{72D1B82D-6F26-48AD-84FE-9057ACEE6E5E}" dt="2024-12-16T13:25:27.164" v="4708" actId="1076"/>
          <ac:graphicFrameMkLst>
            <pc:docMk/>
            <pc:sldMk cId="3452348964" sldId="396"/>
            <ac:graphicFrameMk id="2" creationId="{774E2B07-040C-CDF1-4DEF-4C40F01230B5}"/>
          </ac:graphicFrameMkLst>
        </pc:graphicFrameChg>
        <pc:graphicFrameChg chg="add mod modGraphic">
          <ac:chgData name="Uwe Ricken" userId="f02567aecbed924b" providerId="LiveId" clId="{72D1B82D-6F26-48AD-84FE-9057ACEE6E5E}" dt="2024-12-16T13:24:58.156" v="4707" actId="2165"/>
          <ac:graphicFrameMkLst>
            <pc:docMk/>
            <pc:sldMk cId="3452348964" sldId="396"/>
            <ac:graphicFrameMk id="29" creationId="{CE5D86B6-D394-C59A-46A8-099830874EA5}"/>
          </ac:graphicFrameMkLst>
        </pc:graphicFrameChg>
        <pc:cxnChg chg="mod">
          <ac:chgData name="Uwe Ricken" userId="f02567aecbed924b" providerId="LiveId" clId="{72D1B82D-6F26-48AD-84FE-9057ACEE6E5E}" dt="2024-12-16T13:27:08.500" v="4732" actId="14100"/>
          <ac:cxnSpMkLst>
            <pc:docMk/>
            <pc:sldMk cId="3452348964" sldId="396"/>
            <ac:cxnSpMk id="14" creationId="{6B9AD99E-D867-0097-27E1-ACBF0DF14D8F}"/>
          </ac:cxnSpMkLst>
        </pc:cxnChg>
        <pc:cxnChg chg="mod">
          <ac:chgData name="Uwe Ricken" userId="f02567aecbed924b" providerId="LiveId" clId="{72D1B82D-6F26-48AD-84FE-9057ACEE6E5E}" dt="2024-12-16T13:25:27.164" v="4708" actId="1076"/>
          <ac:cxnSpMkLst>
            <pc:docMk/>
            <pc:sldMk cId="3452348964" sldId="396"/>
            <ac:cxnSpMk id="25" creationId="{A6773432-8A77-E7E3-188D-9EDF090B2BB0}"/>
          </ac:cxnSpMkLst>
        </pc:cxnChg>
        <pc:cxnChg chg="add mod">
          <ac:chgData name="Uwe Ricken" userId="f02567aecbed924b" providerId="LiveId" clId="{72D1B82D-6F26-48AD-84FE-9057ACEE6E5E}" dt="2024-12-16T13:30:28.053" v="4861" actId="14100"/>
          <ac:cxnSpMkLst>
            <pc:docMk/>
            <pc:sldMk cId="3452348964" sldId="396"/>
            <ac:cxnSpMk id="34" creationId="{26C8A68C-4C36-4FBF-822C-4BAB497F8F83}"/>
          </ac:cxnSpMkLst>
        </pc:cxnChg>
        <pc:cxnChg chg="add mod">
          <ac:chgData name="Uwe Ricken" userId="f02567aecbed924b" providerId="LiveId" clId="{72D1B82D-6F26-48AD-84FE-9057ACEE6E5E}" dt="2024-12-16T13:24:32.422" v="4705" actId="1076"/>
          <ac:cxnSpMkLst>
            <pc:docMk/>
            <pc:sldMk cId="3452348964" sldId="396"/>
            <ac:cxnSpMk id="35" creationId="{C60498FD-505D-7C11-F328-CED14D53B173}"/>
          </ac:cxnSpMkLst>
        </pc:cxnChg>
        <pc:cxnChg chg="add mod">
          <ac:chgData name="Uwe Ricken" userId="f02567aecbed924b" providerId="LiveId" clId="{72D1B82D-6F26-48AD-84FE-9057ACEE6E5E}" dt="2024-12-16T13:30:00.469" v="4858" actId="1582"/>
          <ac:cxnSpMkLst>
            <pc:docMk/>
            <pc:sldMk cId="3452348964" sldId="396"/>
            <ac:cxnSpMk id="44" creationId="{277AADFF-3DF6-5C3A-44CA-C3A46A1DD58A}"/>
          </ac:cxnSpMkLst>
        </pc:cxnChg>
        <pc:cxnChg chg="add mod">
          <ac:chgData name="Uwe Ricken" userId="f02567aecbed924b" providerId="LiveId" clId="{72D1B82D-6F26-48AD-84FE-9057ACEE6E5E}" dt="2024-12-16T13:30:19.020" v="4860" actId="1582"/>
          <ac:cxnSpMkLst>
            <pc:docMk/>
            <pc:sldMk cId="3452348964" sldId="396"/>
            <ac:cxnSpMk id="52" creationId="{C4C0F789-FD88-0DCE-3043-842711F49A89}"/>
          </ac:cxnSpMkLst>
        </pc:cxnChg>
        <pc:cxnChg chg="add mod">
          <ac:chgData name="Uwe Ricken" userId="f02567aecbed924b" providerId="LiveId" clId="{72D1B82D-6F26-48AD-84FE-9057ACEE6E5E}" dt="2024-12-16T13:30:52.187" v="4865" actId="14100"/>
          <ac:cxnSpMkLst>
            <pc:docMk/>
            <pc:sldMk cId="3452348964" sldId="396"/>
            <ac:cxnSpMk id="54" creationId="{F71F598A-AE8A-230F-A229-370347B9675D}"/>
          </ac:cxnSpMkLst>
        </pc:cxnChg>
      </pc:sldChg>
      <pc:sldChg chg="add ord">
        <pc:chgData name="Uwe Ricken" userId="f02567aecbed924b" providerId="LiveId" clId="{72D1B82D-6F26-48AD-84FE-9057ACEE6E5E}" dt="2024-12-16T15:22:45.196" v="4939"/>
        <pc:sldMkLst>
          <pc:docMk/>
          <pc:sldMk cId="3527989330" sldId="397"/>
        </pc:sldMkLst>
      </pc:sldChg>
      <pc:sldChg chg="addSp modSp new mod">
        <pc:chgData name="Uwe Ricken" userId="f02567aecbed924b" providerId="LiveId" clId="{72D1B82D-6F26-48AD-84FE-9057ACEE6E5E}" dt="2024-12-16T15:38:03.595" v="4996" actId="20577"/>
        <pc:sldMkLst>
          <pc:docMk/>
          <pc:sldMk cId="2199654697" sldId="398"/>
        </pc:sldMkLst>
        <pc:spChg chg="mod">
          <ac:chgData name="Uwe Ricken" userId="f02567aecbed924b" providerId="LiveId" clId="{72D1B82D-6F26-48AD-84FE-9057ACEE6E5E}" dt="2024-12-16T15:38:03.595" v="4996" actId="20577"/>
          <ac:spMkLst>
            <pc:docMk/>
            <pc:sldMk cId="2199654697" sldId="398"/>
            <ac:spMk id="4" creationId="{873E8EBF-DF7F-DAB6-465F-C7799883C880}"/>
          </ac:spMkLst>
        </pc:spChg>
        <pc:spChg chg="add mod">
          <ac:chgData name="Uwe Ricken" userId="f02567aecbed924b" providerId="LiveId" clId="{72D1B82D-6F26-48AD-84FE-9057ACEE6E5E}" dt="2024-12-16T15:37:43.986" v="4953"/>
          <ac:spMkLst>
            <pc:docMk/>
            <pc:sldMk cId="2199654697" sldId="398"/>
            <ac:spMk id="5" creationId="{FE3284F9-3520-F85B-0FCE-EC6653046835}"/>
          </ac:spMkLst>
        </pc:spChg>
      </pc:sldChg>
    </pc:docChg>
  </pc:docChgLst>
  <pc:docChgLst>
    <pc:chgData name="Uwe Ricken" userId="f02567aecbed924b" providerId="LiveId" clId="{1A2427D0-6737-4371-A118-8DBA128F9065}"/>
    <pc:docChg chg="custSel modSld modMainMaster">
      <pc:chgData name="Uwe Ricken" userId="f02567aecbed924b" providerId="LiveId" clId="{1A2427D0-6737-4371-A118-8DBA128F9065}" dt="2025-01-04T06:00:42.416" v="9" actId="20577"/>
      <pc:docMkLst>
        <pc:docMk/>
      </pc:docMkLst>
      <pc:sldChg chg="modSp mod">
        <pc:chgData name="Uwe Ricken" userId="f02567aecbed924b" providerId="LiveId" clId="{1A2427D0-6737-4371-A118-8DBA128F9065}" dt="2025-01-04T06:00:13.580" v="6" actId="790"/>
        <pc:sldMkLst>
          <pc:docMk/>
          <pc:sldMk cId="1614993614" sldId="256"/>
        </pc:sldMkLst>
        <pc:spChg chg="mod">
          <ac:chgData name="Uwe Ricken" userId="f02567aecbed924b" providerId="LiveId" clId="{1A2427D0-6737-4371-A118-8DBA128F9065}" dt="2025-01-04T06:00:13.580" v="6" actId="790"/>
          <ac:spMkLst>
            <pc:docMk/>
            <pc:sldMk cId="1614993614" sldId="256"/>
            <ac:spMk id="2" creationId="{00000000-0000-0000-0000-000000000000}"/>
          </ac:spMkLst>
        </pc:spChg>
        <pc:spChg chg="mod">
          <ac:chgData name="Uwe Ricken" userId="f02567aecbed924b" providerId="LiveId" clId="{1A2427D0-6737-4371-A118-8DBA128F9065}" dt="2025-01-04T06:00:13.580" v="6" actId="790"/>
          <ac:spMkLst>
            <pc:docMk/>
            <pc:sldMk cId="1614993614" sldId="256"/>
            <ac:spMk id="3" creationId="{00000000-0000-0000-0000-000000000000}"/>
          </ac:spMkLst>
        </pc:spChg>
      </pc:sldChg>
      <pc:sldChg chg="modSp mod">
        <pc:chgData name="Uwe Ricken" userId="f02567aecbed924b" providerId="LiveId" clId="{1A2427D0-6737-4371-A118-8DBA128F9065}" dt="2025-01-04T05:59:18.678" v="4" actId="27636"/>
        <pc:sldMkLst>
          <pc:docMk/>
          <pc:sldMk cId="1252969730" sldId="315"/>
        </pc:sldMkLst>
        <pc:spChg chg="mod">
          <ac:chgData name="Uwe Ricken" userId="f02567aecbed924b" providerId="LiveId" clId="{1A2427D0-6737-4371-A118-8DBA128F9065}" dt="2025-01-04T05:59:18.678" v="4" actId="27636"/>
          <ac:spMkLst>
            <pc:docMk/>
            <pc:sldMk cId="1252969730" sldId="315"/>
            <ac:spMk id="3" creationId="{32727BD7-7924-41DC-BF8D-0990B5F36E59}"/>
          </ac:spMkLst>
        </pc:spChg>
      </pc:sldChg>
      <pc:sldChg chg="modSp mod">
        <pc:chgData name="Uwe Ricken" userId="f02567aecbed924b" providerId="LiveId" clId="{1A2427D0-6737-4371-A118-8DBA128F9065}" dt="2025-01-04T06:00:42.416" v="9" actId="20577"/>
        <pc:sldMkLst>
          <pc:docMk/>
          <pc:sldMk cId="1681187469" sldId="381"/>
        </pc:sldMkLst>
        <pc:spChg chg="mod">
          <ac:chgData name="Uwe Ricken" userId="f02567aecbed924b" providerId="LiveId" clId="{1A2427D0-6737-4371-A118-8DBA128F9065}" dt="2025-01-04T06:00:42.416" v="9" actId="20577"/>
          <ac:spMkLst>
            <pc:docMk/>
            <pc:sldMk cId="1681187469" sldId="381"/>
            <ac:spMk id="2" creationId="{00000000-0000-0000-0000-000000000000}"/>
          </ac:spMkLst>
        </pc:spChg>
      </pc:sldChg>
      <pc:sldMasterChg chg="modSp mod">
        <pc:chgData name="Uwe Ricken" userId="f02567aecbed924b" providerId="LiveId" clId="{1A2427D0-6737-4371-A118-8DBA128F9065}" dt="2025-01-04T05:59:42.944" v="5" actId="20577"/>
        <pc:sldMasterMkLst>
          <pc:docMk/>
          <pc:sldMasterMk cId="1453452408" sldId="2147483703"/>
        </pc:sldMasterMkLst>
        <pc:spChg chg="mod">
          <ac:chgData name="Uwe Ricken" userId="f02567aecbed924b" providerId="LiveId" clId="{1A2427D0-6737-4371-A118-8DBA128F9065}" dt="2025-01-04T05:59:42.944" v="5" actId="20577"/>
          <ac:spMkLst>
            <pc:docMk/>
            <pc:sldMasterMk cId="1453452408" sldId="2147483703"/>
            <ac:spMk id="8" creationId="{00000000-0000-0000-0000-000000000000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7229D602-B047-4652-A1DD-04AA0BB7B6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31E9372-52AD-433E-88BE-A16424BEF3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0F6230-2838-4043-9CA3-A2A874F24C87}" type="datetimeFigureOut">
              <a:rPr lang="de-DE" smtClean="0"/>
              <a:t>04.01.2025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0004090-3791-4BEA-9EA3-93CC426D4A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05025AE-CF47-450F-B43F-A6ECAAA920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9D05B-FF27-4E21-B403-ACFC48B5AA6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49650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73415-10F7-418B-9CE5-4D962F0C15FB}" type="datetimeFigureOut">
              <a:rPr lang="de-DE" smtClean="0"/>
              <a:t>04.01.2025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F3E00D-603F-4318-A48C-2AD6684A64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4685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5255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99831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25FEC-7C18-60B8-98B1-60D0F5B8C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F5E642F-23D6-52E3-EBD2-5C2DF0A177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3AA8CF4-52D7-91A4-F045-1784645DF0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000 - Basics about relations indexes partitions allocation </a:t>
            </a:r>
            <a:r>
              <a:rPr lang="fr-FR" dirty="0" err="1"/>
              <a:t>units</a:t>
            </a:r>
            <a:r>
              <a:rPr lang="fr-FR" dirty="0"/>
              <a:t> pages </a:t>
            </a:r>
            <a:r>
              <a:rPr lang="fr-FR" dirty="0" err="1"/>
              <a:t>etc.sql</a:t>
            </a:r>
            <a:endParaRPr lang="fr-FR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8E34B57-B026-F483-9802-E5E07F12C4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344A-B714-4F18-AE6B-1553157C321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75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000 - Basics about relations indexes partitions allocation </a:t>
            </a:r>
            <a:r>
              <a:rPr lang="fr-FR" dirty="0" err="1"/>
              <a:t>units</a:t>
            </a:r>
            <a:r>
              <a:rPr lang="fr-FR" dirty="0"/>
              <a:t> pages </a:t>
            </a:r>
            <a:r>
              <a:rPr lang="fr-FR" dirty="0" err="1"/>
              <a:t>etc.sql</a:t>
            </a:r>
            <a:endParaRPr lang="fr-FR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344A-B714-4F18-AE6B-1553157C32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8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4983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A8ED7-F12A-D50B-85CD-BF8009508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DBA8195-D9CA-4950-0CC9-719F5FBA04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53A68C9-0687-F4B1-E12F-0A54A1D89F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12A315-E555-D567-21D8-EB80D0A986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4561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CAE29-9ABF-F542-9A40-B766E4414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3E00009-8C4D-A4B7-5F63-0845C3C198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A8A4E36-BF90-066A-8D8C-E7FBB11284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91C589B-05E7-E316-06F4-D74C1EC75E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3885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6276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7992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5022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B0274-40CE-E8E6-A1D0-F888C4757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FFBC09E-37DF-9048-CE46-47FF302515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12CF916-EC43-5420-91E8-7DA652C80E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A17CE8-1502-002E-C3EA-6E7A21EA60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5955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44245" y="1665289"/>
            <a:ext cx="11510683" cy="1763712"/>
          </a:xfrm>
        </p:spPr>
        <p:txBody>
          <a:bodyPr anchor="b">
            <a:normAutofit/>
          </a:bodyPr>
          <a:lstStyle>
            <a:lvl1pPr algn="ctr">
              <a:defRPr sz="4000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44245" y="3602042"/>
            <a:ext cx="11510683" cy="201195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67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de-DE" noProof="0" dirty="0"/>
              <a:t>Master-Untertitelformat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337282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 userDrawn="1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964" y="441325"/>
            <a:ext cx="9037636" cy="1116014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34964" y="1665288"/>
            <a:ext cx="11522075" cy="4572000"/>
          </a:xfrm>
        </p:spPr>
        <p:txBody>
          <a:bodyPr/>
          <a:lstStyle/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87149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965" y="441325"/>
            <a:ext cx="9037635" cy="111601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34964" y="1665288"/>
            <a:ext cx="5581743" cy="457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71708" y="1665290"/>
            <a:ext cx="5585331" cy="4571999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7625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965" y="441325"/>
            <a:ext cx="8640761" cy="111601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90736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b Berater - Coding 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8065" y="1678741"/>
            <a:ext cx="6488975" cy="455854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Lucida Console" panose="020B0609040504020204" pitchFamily="49" charset="0"/>
              </a:defRPr>
            </a:lvl1pPr>
            <a:lvl2pPr marL="457166" indent="0">
              <a:buNone/>
              <a:defRPr sz="1600">
                <a:latin typeface="Lucida Console" panose="020B0609040504020204" pitchFamily="49" charset="0"/>
              </a:defRPr>
            </a:lvl2pPr>
            <a:lvl3pPr marL="914330" indent="0">
              <a:buNone/>
              <a:defRPr sz="1600">
                <a:latin typeface="Lucida Console" panose="020B0609040504020204" pitchFamily="49" charset="0"/>
              </a:defRPr>
            </a:lvl3pPr>
            <a:lvl4pPr marL="1371496" indent="0">
              <a:buNone/>
              <a:defRPr sz="1600">
                <a:latin typeface="Lucida Console" panose="020B0609040504020204" pitchFamily="49" charset="0"/>
              </a:defRPr>
            </a:lvl4pPr>
            <a:lvl5pPr marL="1828664" indent="0">
              <a:buNone/>
              <a:defRPr sz="1600">
                <a:latin typeface="Lucida Console" panose="020B0609040504020204" pitchFamily="49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noProof="0" dirty="0"/>
              <a:t>Mastertextformat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34964" y="1678741"/>
            <a:ext cx="5033101" cy="4558548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 sz="1600"/>
            </a:lvl1pPr>
            <a:lvl2pPr marL="457155" indent="0">
              <a:buNone/>
              <a:defRPr sz="1467"/>
            </a:lvl2pPr>
            <a:lvl3pPr marL="914309" indent="0">
              <a:buNone/>
              <a:defRPr sz="1200"/>
            </a:lvl3pPr>
            <a:lvl4pPr marL="1371464" indent="0">
              <a:buNone/>
              <a:defRPr sz="1067"/>
            </a:lvl4pPr>
            <a:lvl5pPr marL="1828618" indent="0">
              <a:buNone/>
              <a:defRPr sz="1067"/>
            </a:lvl5pPr>
            <a:lvl6pPr marL="2285774" indent="0">
              <a:buNone/>
              <a:defRPr sz="1067"/>
            </a:lvl6pPr>
            <a:lvl7pPr marL="2742926" indent="0">
              <a:buNone/>
              <a:defRPr sz="1067"/>
            </a:lvl7pPr>
            <a:lvl8pPr marL="3200080" indent="0">
              <a:buNone/>
              <a:defRPr sz="1067"/>
            </a:lvl8pPr>
            <a:lvl9pPr marL="3657235" indent="0">
              <a:buNone/>
              <a:defRPr sz="1067"/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A12C8F18-4741-03DA-3F19-FC0858FBF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441325"/>
            <a:ext cx="9037637" cy="111601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08248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361" y="449032"/>
            <a:ext cx="9037240" cy="1108306"/>
          </a:xfrm>
          <a:prstGeom prst="rect">
            <a:avLst/>
          </a:prstGeom>
        </p:spPr>
        <p:txBody>
          <a:bodyPr anchor="ctr"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35360" y="1665288"/>
            <a:ext cx="5664629" cy="464403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2011" y="1665288"/>
            <a:ext cx="5664629" cy="464403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719616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7464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hyperlink" Target="http://www.db-berater.de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54107" y="450850"/>
            <a:ext cx="9018492" cy="1102353"/>
          </a:xfrm>
          <a:prstGeom prst="rect">
            <a:avLst/>
          </a:prstGeom>
        </p:spPr>
        <p:txBody>
          <a:bodyPr vert="horz" lIns="68579" tIns="34289" rIns="68579" bIns="34289" rtlCol="0" anchor="ctr">
            <a:norm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54106" y="1665288"/>
            <a:ext cx="11490063" cy="4571999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/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Ebene</a:t>
            </a:r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Ebene</a:t>
            </a:r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Ebene</a:t>
            </a:r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Ebene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9372600" y="450848"/>
            <a:ext cx="24715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noProof="0" dirty="0">
                <a:solidFill>
                  <a:schemeClr val="accent1"/>
                </a:solidFill>
                <a:latin typeface="Calibri" panose="020F0502020204030204" pitchFamily="34" charset="0"/>
              </a:rPr>
              <a:t>db </a:t>
            </a:r>
            <a:r>
              <a:rPr lang="en-US" sz="2400" b="1" noProof="0" dirty="0">
                <a:latin typeface="Calibri" panose="020F0502020204030204" pitchFamily="34" charset="0"/>
              </a:rPr>
              <a:t>Berater GmbH</a:t>
            </a:r>
          </a:p>
          <a:p>
            <a:pPr algn="r"/>
            <a:r>
              <a:rPr lang="en-US" sz="1000" b="1" noProof="0" dirty="0" err="1"/>
              <a:t>Planung</a:t>
            </a:r>
            <a:r>
              <a:rPr lang="en-US" sz="1000" b="1" noProof="0" dirty="0"/>
              <a:t> – Installation</a:t>
            </a:r>
            <a:r>
              <a:rPr lang="en-US" sz="1000" b="1" baseline="0" noProof="0" dirty="0"/>
              <a:t> – </a:t>
            </a:r>
            <a:r>
              <a:rPr lang="en-US" sz="1000" b="1" baseline="0" noProof="0" dirty="0" err="1"/>
              <a:t>Optimierung</a:t>
            </a:r>
            <a:br>
              <a:rPr lang="en-US" sz="1000" b="1" baseline="0" noProof="0" dirty="0"/>
            </a:br>
            <a:br>
              <a:rPr lang="en-US" sz="1000" b="1" baseline="0" noProof="0" dirty="0"/>
            </a:br>
            <a:endParaRPr lang="en-US" sz="1000" b="1" noProof="0" dirty="0"/>
          </a:p>
          <a:p>
            <a:pPr algn="r"/>
            <a:r>
              <a:rPr lang="en-US" sz="1000" b="1" noProof="0" dirty="0">
                <a:hlinkClick r:id="rId9"/>
              </a:rPr>
              <a:t>http://www.db-berater.de</a:t>
            </a:r>
            <a:endParaRPr lang="en-US" sz="1000" b="1" noProof="0" dirty="0"/>
          </a:p>
          <a:p>
            <a:pPr algn="r"/>
            <a:r>
              <a:rPr lang="en-US" sz="1000" b="1" noProof="0" dirty="0"/>
              <a:t>info@db-berater.de</a:t>
            </a:r>
          </a:p>
        </p:txBody>
      </p:sp>
      <p:cxnSp>
        <p:nvCxnSpPr>
          <p:cNvPr id="6" name="Gerader Verbinder 5"/>
          <p:cNvCxnSpPr/>
          <p:nvPr/>
        </p:nvCxnSpPr>
        <p:spPr>
          <a:xfrm>
            <a:off x="354106" y="6303981"/>
            <a:ext cx="1149006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354106" y="6390043"/>
            <a:ext cx="2141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noProof="0" dirty="0">
                <a:solidFill>
                  <a:schemeClr val="accent1"/>
                </a:solidFill>
              </a:rPr>
              <a:t>Author: </a:t>
            </a:r>
            <a:r>
              <a:rPr lang="en-US" sz="1200" b="1" noProof="0" dirty="0"/>
              <a:t>Uwe Ricken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8971879" y="6390043"/>
            <a:ext cx="2872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noProof="0" dirty="0">
                <a:solidFill>
                  <a:schemeClr val="accent1"/>
                </a:solidFill>
              </a:rPr>
              <a:t>© </a:t>
            </a:r>
            <a:r>
              <a:rPr lang="en-US" sz="1200" b="1" noProof="0" dirty="0"/>
              <a:t>db</a:t>
            </a:r>
            <a:r>
              <a:rPr lang="en-US" sz="1200" b="1" baseline="0" noProof="0" dirty="0"/>
              <a:t> Berater GmbH (2025)</a:t>
            </a:r>
            <a:endParaRPr lang="en-US" sz="1200" b="1" noProof="0" dirty="0"/>
          </a:p>
        </p:txBody>
      </p:sp>
    </p:spTree>
    <p:extLst>
      <p:ext uri="{BB962C8B-B14F-4D97-AF65-F5344CB8AC3E}">
        <p14:creationId xmlns:p14="http://schemas.microsoft.com/office/powerpoint/2010/main" val="1453452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</p:sldLayoutIdLst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5B9BD5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7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981" userDrawn="1">
          <p15:clr>
            <a:srgbClr val="F26B43"/>
          </p15:clr>
        </p15:guide>
        <p15:guide id="4" orient="horz" pos="1049" userDrawn="1">
          <p15:clr>
            <a:srgbClr val="F26B43"/>
          </p15:clr>
        </p15:guide>
        <p15:guide id="5" orient="horz" pos="3929" userDrawn="1">
          <p15:clr>
            <a:srgbClr val="F26B43"/>
          </p15:clr>
        </p15:guide>
        <p15:guide id="6" pos="211" userDrawn="1">
          <p15:clr>
            <a:srgbClr val="F26B43"/>
          </p15:clr>
        </p15:guide>
        <p15:guide id="7" pos="7469" userDrawn="1">
          <p15:clr>
            <a:srgbClr val="F26B43"/>
          </p15:clr>
        </p15:guide>
        <p15:guide id="8" pos="59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b-berater.de/downloads/ERP_Demo_2012.bak" TargetMode="External"/><Relationship Id="rId2" Type="http://schemas.openxmlformats.org/officeDocument/2006/relationships/hyperlink" Target="https://github.com/db-berater/partitioning-for-beginner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o.microsoft.com/fwlink/?linkid=2220149&amp;clcid=0x407&amp;culture=de-de&amp;country=de" TargetMode="External"/><Relationship Id="rId4" Type="http://schemas.openxmlformats.org/officeDocument/2006/relationships/hyperlink" Target="https://github.com/ErikEJ/SqlQueryStress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mailto:uwe.ricken@db-berater.de" TargetMode="External"/><Relationship Id="rId7" Type="http://schemas.openxmlformats.org/officeDocument/2006/relationships/image" Target="../media/image2.jpg"/><Relationship Id="rId2" Type="http://schemas.openxmlformats.org/officeDocument/2006/relationships/hyperlink" Target="http://www.db-berater.de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hyperlink" Target="https://bsky.app/profile/sqlbambi.bsky.social" TargetMode="External"/><Relationship Id="rId4" Type="http://schemas.openxmlformats.org/officeDocument/2006/relationships/hyperlink" Target="http://www.sqlmaster.de/" TargetMode="External"/><Relationship Id="rId9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Partitioning for Beginners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with Microsoft SQL Server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993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A2EAE3-3A69-4A88-9195-EBE4F7871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Components of </a:t>
            </a:r>
            <a:r>
              <a:rPr lang="de-DE" dirty="0" err="1"/>
              <a:t>Partitioning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787396CE-D654-0583-02AC-477B884ECAB5}"/>
                  </a:ext>
                </a:extLst>
              </p:cNvPr>
              <p:cNvSpPr txBox="1"/>
              <p:nvPr/>
            </p:nvSpPr>
            <p:spPr>
              <a:xfrm>
                <a:off x="426493" y="1695735"/>
                <a:ext cx="10350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787396CE-D654-0583-02AC-477B884EC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93" y="1695735"/>
                <a:ext cx="1035092" cy="1107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E5F2B5C5-6594-B535-198F-A2F7D8D23BAD}"/>
              </a:ext>
            </a:extLst>
          </p:cNvPr>
          <p:cNvSpPr txBox="1"/>
          <p:nvPr/>
        </p:nvSpPr>
        <p:spPr>
          <a:xfrm>
            <a:off x="1364776" y="1876566"/>
            <a:ext cx="363712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Partition Function</a:t>
            </a:r>
          </a:p>
          <a:p>
            <a:endParaRPr lang="en-US" dirty="0"/>
          </a:p>
          <a:p>
            <a:r>
              <a:rPr lang="en-US" sz="1400" b="0" i="0" dirty="0">
                <a:solidFill>
                  <a:srgbClr val="252525"/>
                </a:solidFill>
                <a:effectLst/>
                <a:latin typeface="Segoe UI" panose="020B0502040204020203" pitchFamily="34" charset="0"/>
              </a:rPr>
              <a:t>A partition function is a function that maps the rows of a partitioned table into partitions based on the values of a partitioning column.</a:t>
            </a:r>
            <a:endParaRPr lang="en-US" sz="1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FCEAB38-40D1-91B9-4CC6-145A71FDDA6B}"/>
              </a:ext>
            </a:extLst>
          </p:cNvPr>
          <p:cNvSpPr txBox="1"/>
          <p:nvPr/>
        </p:nvSpPr>
        <p:spPr>
          <a:xfrm>
            <a:off x="1364776" y="3429000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RIGHT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200" dirty="0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EEF8466B-B5DE-D934-B2C7-02366A8035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544589"/>
              </p:ext>
            </p:extLst>
          </p:nvPr>
        </p:nvGraphicFramePr>
        <p:xfrm>
          <a:off x="6096000" y="1876566"/>
          <a:ext cx="425582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8609">
                  <a:extLst>
                    <a:ext uri="{9D8B030D-6E8A-4147-A177-3AD203B41FA5}">
                      <a16:colId xmlns:a16="http://schemas.microsoft.com/office/drawing/2014/main" val="1189016768"/>
                    </a:ext>
                  </a:extLst>
                </a:gridCol>
                <a:gridCol w="1418609">
                  <a:extLst>
                    <a:ext uri="{9D8B030D-6E8A-4147-A177-3AD203B41FA5}">
                      <a16:colId xmlns:a16="http://schemas.microsoft.com/office/drawing/2014/main" val="311382439"/>
                    </a:ext>
                  </a:extLst>
                </a:gridCol>
                <a:gridCol w="1418609">
                  <a:extLst>
                    <a:ext uri="{9D8B030D-6E8A-4147-A177-3AD203B41FA5}">
                      <a16:colId xmlns:a16="http://schemas.microsoft.com/office/drawing/2014/main" val="1785307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partition_id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min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max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01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∞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028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31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885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029309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D952BDE4-52DD-B5A4-63DF-AC214A30E84D}"/>
              </a:ext>
            </a:extLst>
          </p:cNvPr>
          <p:cNvSpPr txBox="1"/>
          <p:nvPr/>
        </p:nvSpPr>
        <p:spPr>
          <a:xfrm>
            <a:off x="1364776" y="4598158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rgbClr val="0000FF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LEFT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200" dirty="0"/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997D4ADC-577C-38BA-3734-7423D771C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667412"/>
              </p:ext>
            </p:extLst>
          </p:nvPr>
        </p:nvGraphicFramePr>
        <p:xfrm>
          <a:off x="6096000" y="4362733"/>
          <a:ext cx="425582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8609">
                  <a:extLst>
                    <a:ext uri="{9D8B030D-6E8A-4147-A177-3AD203B41FA5}">
                      <a16:colId xmlns:a16="http://schemas.microsoft.com/office/drawing/2014/main" val="1189016768"/>
                    </a:ext>
                  </a:extLst>
                </a:gridCol>
                <a:gridCol w="1418609">
                  <a:extLst>
                    <a:ext uri="{9D8B030D-6E8A-4147-A177-3AD203B41FA5}">
                      <a16:colId xmlns:a16="http://schemas.microsoft.com/office/drawing/2014/main" val="311382439"/>
                    </a:ext>
                  </a:extLst>
                </a:gridCol>
                <a:gridCol w="1418609">
                  <a:extLst>
                    <a:ext uri="{9D8B030D-6E8A-4147-A177-3AD203B41FA5}">
                      <a16:colId xmlns:a16="http://schemas.microsoft.com/office/drawing/2014/main" val="1785307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partition_id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min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max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01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 </a:t>
                      </a:r>
                      <a:r>
                        <a:rPr lang="de-D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028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31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885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029309"/>
                  </a:ext>
                </a:extLst>
              </a:tr>
            </a:tbl>
          </a:graphicData>
        </a:graphic>
      </p:graphicFrame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5DBAF911-DC63-1F75-E8FE-29D261E1B923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5008728" y="2803666"/>
            <a:ext cx="1087272" cy="1040833"/>
          </a:xfrm>
          <a:prstGeom prst="bentConnector3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C7E30E7C-4494-11B1-304E-67654C7599A8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5008728" y="5013657"/>
            <a:ext cx="1087272" cy="276176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AF3E7BFB-A2BB-25B6-9E48-CF7E4D625317}"/>
              </a:ext>
            </a:extLst>
          </p:cNvPr>
          <p:cNvSpPr txBox="1"/>
          <p:nvPr/>
        </p:nvSpPr>
        <p:spPr>
          <a:xfrm>
            <a:off x="3968086" y="6416675"/>
            <a:ext cx="42558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0020 - Example of partitioning </a:t>
            </a:r>
            <a:r>
              <a:rPr lang="en-US" sz="1000" dirty="0" err="1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function.sql</a:t>
            </a:r>
            <a:endParaRPr lang="en-US" sz="1000" dirty="0">
              <a:solidFill>
                <a:schemeClr val="accent5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37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B19850-1647-47F2-B86F-1F258CEE5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Partitioning</a:t>
            </a:r>
            <a:endParaRPr lang="en-GB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A69FBD1-F58E-32C0-9E76-8BFCC8E921A1}"/>
                  </a:ext>
                </a:extLst>
              </p:cNvPr>
              <p:cNvSpPr txBox="1"/>
              <p:nvPr/>
            </p:nvSpPr>
            <p:spPr>
              <a:xfrm>
                <a:off x="426493" y="1695735"/>
                <a:ext cx="10350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A69FBD1-F58E-32C0-9E76-8BFCC8E92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93" y="1695735"/>
                <a:ext cx="1035092" cy="1107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6374397C-8816-ED9A-0C2D-696921DAEE02}"/>
              </a:ext>
            </a:extLst>
          </p:cNvPr>
          <p:cNvSpPr txBox="1"/>
          <p:nvPr/>
        </p:nvSpPr>
        <p:spPr>
          <a:xfrm>
            <a:off x="1364776" y="1876566"/>
            <a:ext cx="363712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Partition Schema</a:t>
            </a:r>
          </a:p>
          <a:p>
            <a:endParaRPr lang="en-US" dirty="0"/>
          </a:p>
          <a:p>
            <a:r>
              <a:rPr lang="en-US" sz="1400" dirty="0"/>
              <a:t>A Partition Scheme is a database object that maps the partitions of a partition function to a set of one or many filegroups.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C3ABEB0-1693-9373-7210-693B0B4BAF8D}"/>
              </a:ext>
            </a:extLst>
          </p:cNvPr>
          <p:cNvSpPr txBox="1"/>
          <p:nvPr/>
        </p:nvSpPr>
        <p:spPr>
          <a:xfrm>
            <a:off x="1364776" y="3429000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RIGHT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200" dirty="0"/>
          </a:p>
        </p:txBody>
      </p:sp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FC1A41D2-6FDF-4933-FDEF-95C51EFFCA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933216"/>
              </p:ext>
            </p:extLst>
          </p:nvPr>
        </p:nvGraphicFramePr>
        <p:xfrm>
          <a:off x="5386694" y="2917398"/>
          <a:ext cx="239935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677">
                  <a:extLst>
                    <a:ext uri="{9D8B030D-6E8A-4147-A177-3AD203B41FA5}">
                      <a16:colId xmlns:a16="http://schemas.microsoft.com/office/drawing/2014/main" val="1189016768"/>
                    </a:ext>
                  </a:extLst>
                </a:gridCol>
                <a:gridCol w="1199677">
                  <a:extLst>
                    <a:ext uri="{9D8B030D-6E8A-4147-A177-3AD203B41FA5}">
                      <a16:colId xmlns:a16="http://schemas.microsoft.com/office/drawing/2014/main" val="3791265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key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/>
                        <a:t>partition_id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01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&lt;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028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&gt;=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31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&gt;=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885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&gt;=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029309"/>
                  </a:ext>
                </a:extLst>
              </a:tr>
            </a:tbl>
          </a:graphicData>
        </a:graphic>
      </p:graphicFrame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88C51BB5-D62F-E26D-149F-0B43FCA9B3E8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5008728" y="3844498"/>
            <a:ext cx="377966" cy="1"/>
          </a:xfrm>
          <a:prstGeom prst="bentConnector3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79030996-8240-66F2-EAEA-430B27CD9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461280"/>
              </p:ext>
            </p:extLst>
          </p:nvPr>
        </p:nvGraphicFramePr>
        <p:xfrm>
          <a:off x="8566289" y="2917398"/>
          <a:ext cx="1884907" cy="18542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84907">
                  <a:extLst>
                    <a:ext uri="{9D8B030D-6E8A-4147-A177-3AD203B41FA5}">
                      <a16:colId xmlns:a16="http://schemas.microsoft.com/office/drawing/2014/main" val="3760260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Filegroup(s)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167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scheme 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81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scheme 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944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scheme 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422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scheme 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004790"/>
                  </a:ext>
                </a:extLst>
              </a:tr>
            </a:tbl>
          </a:graphicData>
        </a:graphic>
      </p:graphicFrame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C949436A-70E6-0893-B509-17E05C7E2202}"/>
              </a:ext>
            </a:extLst>
          </p:cNvPr>
          <p:cNvCxnSpPr/>
          <p:nvPr/>
        </p:nvCxnSpPr>
        <p:spPr>
          <a:xfrm>
            <a:off x="7786048" y="3844498"/>
            <a:ext cx="79156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70D49824-2EDF-D0F9-1466-64801E35F270}"/>
              </a:ext>
            </a:extLst>
          </p:cNvPr>
          <p:cNvCxnSpPr/>
          <p:nvPr/>
        </p:nvCxnSpPr>
        <p:spPr>
          <a:xfrm>
            <a:off x="7786047" y="4201614"/>
            <a:ext cx="79156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1F342C5E-A177-A956-7435-AD4F84BA7000}"/>
              </a:ext>
            </a:extLst>
          </p:cNvPr>
          <p:cNvCxnSpPr/>
          <p:nvPr/>
        </p:nvCxnSpPr>
        <p:spPr>
          <a:xfrm>
            <a:off x="7786046" y="4558730"/>
            <a:ext cx="79156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A7E38F71-F321-FEAE-6122-09AD99D067D9}"/>
              </a:ext>
            </a:extLst>
          </p:cNvPr>
          <p:cNvCxnSpPr/>
          <p:nvPr/>
        </p:nvCxnSpPr>
        <p:spPr>
          <a:xfrm>
            <a:off x="7786045" y="3489655"/>
            <a:ext cx="79156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36BA15A5-42F3-6254-B20E-1354F15F4B84}"/>
              </a:ext>
            </a:extLst>
          </p:cNvPr>
          <p:cNvSpPr txBox="1"/>
          <p:nvPr/>
        </p:nvSpPr>
        <p:spPr>
          <a:xfrm>
            <a:off x="1359446" y="4394559"/>
            <a:ext cx="36371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partition scheme is responsible for the physical storage of the rows in the database.</a:t>
            </a:r>
          </a:p>
        </p:txBody>
      </p:sp>
    </p:spTree>
    <p:extLst>
      <p:ext uri="{BB962C8B-B14F-4D97-AF65-F5344CB8AC3E}">
        <p14:creationId xmlns:p14="http://schemas.microsoft.com/office/powerpoint/2010/main" val="351195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246B7-2A12-AB0E-3E3E-D479F72F3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FC25BB-0149-55F0-29CD-CF475F89A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Partitioning</a:t>
            </a:r>
            <a:endParaRPr lang="en-GB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A6AA57D-8499-141A-5ED6-B7C6853EDC69}"/>
                  </a:ext>
                </a:extLst>
              </p:cNvPr>
              <p:cNvSpPr txBox="1"/>
              <p:nvPr/>
            </p:nvSpPr>
            <p:spPr>
              <a:xfrm>
                <a:off x="426493" y="1695735"/>
                <a:ext cx="10350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A6AA57D-8499-141A-5ED6-B7C6853ED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93" y="1695735"/>
                <a:ext cx="1035092" cy="1107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6EB1BB3B-86E4-7EA0-D988-66CEED95F1B0}"/>
              </a:ext>
            </a:extLst>
          </p:cNvPr>
          <p:cNvSpPr txBox="1"/>
          <p:nvPr/>
        </p:nvSpPr>
        <p:spPr>
          <a:xfrm>
            <a:off x="1364776" y="1876566"/>
            <a:ext cx="363712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Partition Schema</a:t>
            </a:r>
          </a:p>
          <a:p>
            <a:endParaRPr lang="en-US" dirty="0"/>
          </a:p>
          <a:p>
            <a:r>
              <a:rPr lang="en-US" sz="1400" dirty="0"/>
              <a:t>A Partition Scheme is a database object that maps the partitions of a partition function to a set of one or many filegroups.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08D3DE5-FAAB-611F-CA94-1487BFFFE78F}"/>
              </a:ext>
            </a:extLst>
          </p:cNvPr>
          <p:cNvSpPr txBox="1"/>
          <p:nvPr/>
        </p:nvSpPr>
        <p:spPr>
          <a:xfrm>
            <a:off x="1364776" y="3429000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RIGHT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200" dirty="0"/>
          </a:p>
        </p:txBody>
      </p:sp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B503F09D-DDBC-FCCC-2577-27807137EDE7}"/>
              </a:ext>
            </a:extLst>
          </p:cNvPr>
          <p:cNvGraphicFramePr>
            <a:graphicFrameLocks noGrp="1"/>
          </p:cNvGraphicFramePr>
          <p:nvPr/>
        </p:nvGraphicFramePr>
        <p:xfrm>
          <a:off x="5386694" y="2917398"/>
          <a:ext cx="239935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677">
                  <a:extLst>
                    <a:ext uri="{9D8B030D-6E8A-4147-A177-3AD203B41FA5}">
                      <a16:colId xmlns:a16="http://schemas.microsoft.com/office/drawing/2014/main" val="1189016768"/>
                    </a:ext>
                  </a:extLst>
                </a:gridCol>
                <a:gridCol w="1199677">
                  <a:extLst>
                    <a:ext uri="{9D8B030D-6E8A-4147-A177-3AD203B41FA5}">
                      <a16:colId xmlns:a16="http://schemas.microsoft.com/office/drawing/2014/main" val="3791265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key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/>
                        <a:t>partition_id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01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&lt;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028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&gt;=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31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&gt;=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885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&gt;=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029309"/>
                  </a:ext>
                </a:extLst>
              </a:tr>
            </a:tbl>
          </a:graphicData>
        </a:graphic>
      </p:graphicFrame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A262E698-F084-939B-D8B1-A7BB51386F3C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5008728" y="3844498"/>
            <a:ext cx="377966" cy="1"/>
          </a:xfrm>
          <a:prstGeom prst="bentConnector3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C1158C4A-BCB4-451A-2288-36538A7E61AA}"/>
              </a:ext>
            </a:extLst>
          </p:cNvPr>
          <p:cNvGraphicFramePr>
            <a:graphicFrameLocks noGrp="1"/>
          </p:cNvGraphicFramePr>
          <p:nvPr/>
        </p:nvGraphicFramePr>
        <p:xfrm>
          <a:off x="8566289" y="2917398"/>
          <a:ext cx="1884907" cy="18542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84907">
                  <a:extLst>
                    <a:ext uri="{9D8B030D-6E8A-4147-A177-3AD203B41FA5}">
                      <a16:colId xmlns:a16="http://schemas.microsoft.com/office/drawing/2014/main" val="3760260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Filegroup(s)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167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scheme 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81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scheme 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944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scheme 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422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scheme 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004790"/>
                  </a:ext>
                </a:extLst>
              </a:tr>
            </a:tbl>
          </a:graphicData>
        </a:graphic>
      </p:graphicFrame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899ACC15-A980-BCC0-B3F5-52EEF1408B11}"/>
              </a:ext>
            </a:extLst>
          </p:cNvPr>
          <p:cNvCxnSpPr/>
          <p:nvPr/>
        </p:nvCxnSpPr>
        <p:spPr>
          <a:xfrm>
            <a:off x="7786048" y="3844498"/>
            <a:ext cx="79156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648E42F-2ED5-B1A1-0CDF-ACF8EAF4098E}"/>
              </a:ext>
            </a:extLst>
          </p:cNvPr>
          <p:cNvCxnSpPr/>
          <p:nvPr/>
        </p:nvCxnSpPr>
        <p:spPr>
          <a:xfrm>
            <a:off x="7786047" y="4201614"/>
            <a:ext cx="79156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E427F0B-E530-2D97-AAE5-6017B00FA6E7}"/>
              </a:ext>
            </a:extLst>
          </p:cNvPr>
          <p:cNvCxnSpPr/>
          <p:nvPr/>
        </p:nvCxnSpPr>
        <p:spPr>
          <a:xfrm>
            <a:off x="7786046" y="4558730"/>
            <a:ext cx="79156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3E018697-649F-98FE-20E3-9887D20B155A}"/>
              </a:ext>
            </a:extLst>
          </p:cNvPr>
          <p:cNvCxnSpPr/>
          <p:nvPr/>
        </p:nvCxnSpPr>
        <p:spPr>
          <a:xfrm>
            <a:off x="7786045" y="3489655"/>
            <a:ext cx="79156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8938D52C-B376-81B0-3B4D-B52E22F602F7}"/>
              </a:ext>
            </a:extLst>
          </p:cNvPr>
          <p:cNvSpPr txBox="1"/>
          <p:nvPr/>
        </p:nvSpPr>
        <p:spPr>
          <a:xfrm>
            <a:off x="1359446" y="4394559"/>
            <a:ext cx="4027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/>
                </a:solidFill>
                <a:latin typeface="Lucida Console" panose="020B0609040504020204" pitchFamily="49" charset="0"/>
              </a:rPr>
              <a:t>INSERT INTO </a:t>
            </a:r>
            <a:r>
              <a:rPr lang="en-US" sz="1200" dirty="0" err="1">
                <a:latin typeface="Lucida Console" panose="020B0609040504020204" pitchFamily="49" charset="0"/>
              </a:rPr>
              <a:t>dbo.dem_table</a:t>
            </a:r>
            <a:r>
              <a:rPr lang="en-US" sz="1200" dirty="0">
                <a:latin typeface="Lucida Console" panose="020B0609040504020204" pitchFamily="49" charset="0"/>
              </a:rPr>
              <a:t> (Id) </a:t>
            </a:r>
            <a:r>
              <a:rPr lang="en-US" sz="1200" dirty="0">
                <a:solidFill>
                  <a:schemeClr val="accent5"/>
                </a:solidFill>
                <a:latin typeface="Lucida Console" panose="020B0609040504020204" pitchFamily="49" charset="0"/>
              </a:rPr>
              <a:t>VALUES</a:t>
            </a:r>
            <a:r>
              <a:rPr lang="en-US" sz="1200" dirty="0">
                <a:latin typeface="Lucida Console" panose="020B0609040504020204" pitchFamily="49" charset="0"/>
              </a:rPr>
              <a:t> ( 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D798854-7985-4013-27EF-34536ECD8802}"/>
              </a:ext>
            </a:extLst>
          </p:cNvPr>
          <p:cNvSpPr txBox="1"/>
          <p:nvPr/>
        </p:nvSpPr>
        <p:spPr>
          <a:xfrm>
            <a:off x="4963549" y="4409779"/>
            <a:ext cx="252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Lucida Console" panose="020B0609040504020204" pitchFamily="49" charset="0"/>
              </a:rPr>
              <a:t>1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701EBC7-654B-BD2D-2ECC-2634514F582D}"/>
              </a:ext>
            </a:extLst>
          </p:cNvPr>
          <p:cNvSpPr txBox="1"/>
          <p:nvPr/>
        </p:nvSpPr>
        <p:spPr>
          <a:xfrm>
            <a:off x="3968086" y="6416675"/>
            <a:ext cx="42558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0030 - Example of partition </a:t>
            </a:r>
            <a:r>
              <a:rPr lang="en-US" sz="1000" dirty="0" err="1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schemes.sql</a:t>
            </a:r>
            <a:endParaRPr lang="en-US" sz="1000" dirty="0">
              <a:solidFill>
                <a:schemeClr val="accent5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485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89 0.0007 L 0.00989 0.0007 C 0.01237 -4.44444E-6 0.01536 0.00139 0.01693 -0.00277 C 0.01797 -0.00625 0.02005 -0.01319 0.02005 -0.01319 C 0.02018 -0.01481 0.02018 -0.01666 0.02044 -0.01805 C 0.02083 -0.02106 0.02161 -0.02361 0.022 -0.02638 C 0.02239 -0.03078 0.02278 -0.03333 0.02318 -0.03819 C 0.02331 -0.0405 0.02344 -0.04282 0.02357 -0.04513 C 0.0237 -0.05486 0.0237 -0.06481 0.02396 -0.0743 C 0.02396 -0.07662 0.02396 -0.0787 0.02435 -0.08055 C 0.02461 -0.08356 0.02539 -0.08611 0.02591 -0.08888 C 0.02656 -0.09398 0.02591 -0.08981 0.02747 -0.09652 C 0.0276 -0.09722 0.0276 -0.09814 0.02786 -0.09861 C 0.02825 -0.09976 0.02969 -0.10231 0.0306 -0.10277 C 0.03333 -0.10509 0.03541 -0.10486 0.0388 -0.10486 L 0.08646 -0.10625 L 0.15364 -0.10694 L 0.36653 -0.10763 C 0.37513 -0.10856 0.37161 -0.10833 0.37708 -0.10833 L 0.37708 -0.10833 L 0.3763 -0.10694 L 0.3763 -0.10694 " pathEditMode="relative" ptsTypes="AAAAAAAAAAAAAAAAAAAAAA">
                                      <p:cBhvr>
                                        <p:cTn id="4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5" grpId="0"/>
      <p:bldP spid="3" grpId="0"/>
      <p:bldP spid="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B99B0-08FC-7A8D-32CE-E5BAE8268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EEF169-F97B-4A54-7EDC-30F2D59D75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245" y="1665289"/>
            <a:ext cx="11510683" cy="1763712"/>
          </a:xfrm>
        </p:spPr>
        <p:txBody>
          <a:bodyPr/>
          <a:lstStyle/>
          <a:p>
            <a:r>
              <a:rPr lang="en-GB" dirty="0"/>
              <a:t>Partition Ranges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7B1EF0B-DACE-2E0E-8676-27A60763D9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245" y="3602042"/>
            <a:ext cx="11510683" cy="2011953"/>
          </a:xfrm>
        </p:spPr>
        <p:txBody>
          <a:bodyPr/>
          <a:lstStyle/>
          <a:p>
            <a:br>
              <a:rPr lang="de-DE" dirty="0"/>
            </a:br>
            <a:r>
              <a:rPr lang="de-DE" dirty="0" err="1"/>
              <a:t>where</a:t>
            </a:r>
            <a:r>
              <a:rPr lang="de-DE" dirty="0"/>
              <a:t> will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stored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90654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4CBEFB-AAD7-4393-941E-46AE820B4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Partition Ranges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8D03054-6099-4743-92C9-8B06ED278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Partition functions are created as either </a:t>
            </a:r>
            <a:r>
              <a:rPr lang="en-US" b="1" dirty="0">
                <a:solidFill>
                  <a:srgbClr val="FF0000"/>
                </a:solidFill>
              </a:rPr>
              <a:t>range left </a:t>
            </a:r>
            <a:r>
              <a:rPr lang="en-US" dirty="0"/>
              <a:t>or </a:t>
            </a:r>
            <a:r>
              <a:rPr lang="en-US" b="1" dirty="0">
                <a:solidFill>
                  <a:schemeClr val="accent6"/>
                </a:solidFill>
              </a:rPr>
              <a:t>range right </a:t>
            </a:r>
            <a:r>
              <a:rPr lang="en-US" dirty="0"/>
              <a:t>to specify whether the boundary values belong to their left or right partitions:</a:t>
            </a:r>
          </a:p>
          <a:p>
            <a:endParaRPr lang="en-US" dirty="0"/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Range left </a:t>
            </a:r>
            <a:r>
              <a:rPr lang="en-US" dirty="0"/>
              <a:t>means that the actual boundary value belongs to its left partition.</a:t>
            </a:r>
          </a:p>
          <a:p>
            <a:pPr lvl="1"/>
            <a:r>
              <a:rPr lang="en-US" dirty="0"/>
              <a:t>It is </a:t>
            </a:r>
            <a:r>
              <a:rPr lang="en-US" b="1" dirty="0"/>
              <a:t>the last value in the left partition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Range right </a:t>
            </a:r>
            <a:r>
              <a:rPr lang="en-US" dirty="0"/>
              <a:t>means that the actual boundary value belongs to its right partition</a:t>
            </a:r>
          </a:p>
          <a:p>
            <a:pPr lvl="1"/>
            <a:r>
              <a:rPr lang="en-US" dirty="0"/>
              <a:t>It is </a:t>
            </a:r>
            <a:r>
              <a:rPr lang="en-US" b="1" dirty="0"/>
              <a:t>the first value in the right partition.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362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4D1EC5-0173-AD3C-2B33-0FE2B8D79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Partitioning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F6006A9-955B-5BAE-AEA2-5A3B57768359}"/>
              </a:ext>
            </a:extLst>
          </p:cNvPr>
          <p:cNvSpPr txBox="1"/>
          <p:nvPr/>
        </p:nvSpPr>
        <p:spPr>
          <a:xfrm>
            <a:off x="334963" y="2041068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RIGHT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2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4BE11C3-1298-1698-5B95-5CB0B82CE60C}"/>
              </a:ext>
            </a:extLst>
          </p:cNvPr>
          <p:cNvSpPr txBox="1"/>
          <p:nvPr/>
        </p:nvSpPr>
        <p:spPr>
          <a:xfrm>
            <a:off x="334965" y="1665288"/>
            <a:ext cx="3642049" cy="37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Create a partition function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18FDEE3-2DCB-94C5-9A4F-7179BBEECA73}"/>
              </a:ext>
            </a:extLst>
          </p:cNvPr>
          <p:cNvSpPr txBox="1"/>
          <p:nvPr/>
        </p:nvSpPr>
        <p:spPr>
          <a:xfrm>
            <a:off x="6096000" y="2041068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SCHEME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ps_demo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endParaRPr lang="en-US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ALL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TO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[PRIMARY]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FAE929A-50A1-06C8-90E6-119CD1BBEFE0}"/>
              </a:ext>
            </a:extLst>
          </p:cNvPr>
          <p:cNvSpPr txBox="1"/>
          <p:nvPr/>
        </p:nvSpPr>
        <p:spPr>
          <a:xfrm>
            <a:off x="6096002" y="1665288"/>
            <a:ext cx="3642049" cy="37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Create a partition schema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6EB8206-D50D-9D82-6F8C-F201B2F8EDC4}"/>
              </a:ext>
            </a:extLst>
          </p:cNvPr>
          <p:cNvSpPr/>
          <p:nvPr/>
        </p:nvSpPr>
        <p:spPr>
          <a:xfrm>
            <a:off x="2565400" y="2066925"/>
            <a:ext cx="1117600" cy="238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DBD048CD-9E97-F4CF-D00A-F094BBFE1802}"/>
              </a:ext>
            </a:extLst>
          </p:cNvPr>
          <p:cNvCxnSpPr>
            <a:stCxn id="10" idx="2"/>
            <a:endCxn id="5" idx="1"/>
          </p:cNvCxnSpPr>
          <p:nvPr/>
        </p:nvCxnSpPr>
        <p:spPr>
          <a:xfrm rot="16200000" flipH="1">
            <a:off x="4534342" y="894908"/>
            <a:ext cx="151517" cy="297180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21807D7D-E7C1-0C27-E483-2F358B4D2A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803596"/>
              </p:ext>
            </p:extLst>
          </p:nvPr>
        </p:nvGraphicFramePr>
        <p:xfrm>
          <a:off x="334963" y="3785992"/>
          <a:ext cx="9403088" cy="1127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0772">
                  <a:extLst>
                    <a:ext uri="{9D8B030D-6E8A-4147-A177-3AD203B41FA5}">
                      <a16:colId xmlns:a16="http://schemas.microsoft.com/office/drawing/2014/main" val="3583158235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2731495840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291435915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3379896114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Filegroup: [PRIMARY]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673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Partition 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25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all other values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041992"/>
                  </a:ext>
                </a:extLst>
              </a:tr>
            </a:tbl>
          </a:graphicData>
        </a:graphic>
      </p:graphicFrame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122DF083-3383-69A3-A534-6BED58EAD56D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rot="5400000">
            <a:off x="6020279" y="1888294"/>
            <a:ext cx="913927" cy="2881469"/>
          </a:xfrm>
          <a:prstGeom prst="bentConnector3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59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16F3B-756F-79A0-1105-7B0928960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8CCEBA-DD23-5283-E5D0-EEFAAF0C1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Partitioning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5DAD8E2-CF18-4445-4A31-82763134376D}"/>
              </a:ext>
            </a:extLst>
          </p:cNvPr>
          <p:cNvSpPr txBox="1"/>
          <p:nvPr/>
        </p:nvSpPr>
        <p:spPr>
          <a:xfrm>
            <a:off x="334963" y="2041068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RIGHT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2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FCD277-89BC-5303-829E-E7C31E0D4BE0}"/>
              </a:ext>
            </a:extLst>
          </p:cNvPr>
          <p:cNvSpPr txBox="1"/>
          <p:nvPr/>
        </p:nvSpPr>
        <p:spPr>
          <a:xfrm>
            <a:off x="334965" y="1665288"/>
            <a:ext cx="3642049" cy="37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Create a partition function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1ABACAD-7A6D-4968-1D94-92179CB59629}"/>
              </a:ext>
            </a:extLst>
          </p:cNvPr>
          <p:cNvSpPr txBox="1"/>
          <p:nvPr/>
        </p:nvSpPr>
        <p:spPr>
          <a:xfrm>
            <a:off x="6096000" y="2041068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SCHEME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ps_demo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endParaRPr lang="en-US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ALL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TO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FG01, FG02, FG03, FG04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CE82CC9-18D6-764D-DDEC-B11D1A18285E}"/>
              </a:ext>
            </a:extLst>
          </p:cNvPr>
          <p:cNvSpPr txBox="1"/>
          <p:nvPr/>
        </p:nvSpPr>
        <p:spPr>
          <a:xfrm>
            <a:off x="6096002" y="1665288"/>
            <a:ext cx="3642049" cy="37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Create a partition schema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9755E49-9C69-AD74-E261-746020FBD416}"/>
              </a:ext>
            </a:extLst>
          </p:cNvPr>
          <p:cNvSpPr/>
          <p:nvPr/>
        </p:nvSpPr>
        <p:spPr>
          <a:xfrm>
            <a:off x="2565400" y="2066925"/>
            <a:ext cx="1117600" cy="238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65CAE5FA-EBCF-E429-41E1-1DC8F0A475D9}"/>
              </a:ext>
            </a:extLst>
          </p:cNvPr>
          <p:cNvCxnSpPr>
            <a:stCxn id="10" idx="2"/>
            <a:endCxn id="5" idx="1"/>
          </p:cNvCxnSpPr>
          <p:nvPr/>
        </p:nvCxnSpPr>
        <p:spPr>
          <a:xfrm rot="16200000" flipH="1">
            <a:off x="4534342" y="894908"/>
            <a:ext cx="151517" cy="297180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3D544C0B-8EF6-650E-97C0-6422CDD540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974531"/>
              </p:ext>
            </p:extLst>
          </p:nvPr>
        </p:nvGraphicFramePr>
        <p:xfrm>
          <a:off x="334963" y="3785992"/>
          <a:ext cx="9403088" cy="1127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0772">
                  <a:extLst>
                    <a:ext uri="{9D8B030D-6E8A-4147-A177-3AD203B41FA5}">
                      <a16:colId xmlns:a16="http://schemas.microsoft.com/office/drawing/2014/main" val="3583158235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2731495840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291435915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3379896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[FG01]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[FG02]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[FG03]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[FG04]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673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Partition 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25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all other values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041992"/>
                  </a:ext>
                </a:extLst>
              </a:tr>
            </a:tbl>
          </a:graphicData>
        </a:graphic>
      </p:graphicFrame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F2DE8183-E972-4210-D4F3-4184A3DE4EC9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rot="5400000">
            <a:off x="6020279" y="1888294"/>
            <a:ext cx="913927" cy="2881469"/>
          </a:xfrm>
          <a:prstGeom prst="bentConnector3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63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D9023-6EDD-3CBF-178B-B241EE712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76A154-E395-C59B-8DE5-2EDD328A2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Partitioning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BD84102-A655-1B86-F233-74E9283F0B00}"/>
              </a:ext>
            </a:extLst>
          </p:cNvPr>
          <p:cNvSpPr txBox="1"/>
          <p:nvPr/>
        </p:nvSpPr>
        <p:spPr>
          <a:xfrm>
            <a:off x="334963" y="2041068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LEFT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9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99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2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A53357E-2712-2334-E4C8-F5E1093FBBC1}"/>
              </a:ext>
            </a:extLst>
          </p:cNvPr>
          <p:cNvSpPr txBox="1"/>
          <p:nvPr/>
        </p:nvSpPr>
        <p:spPr>
          <a:xfrm>
            <a:off x="334965" y="1665288"/>
            <a:ext cx="3642049" cy="37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Create a partition function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77141DD-77DC-62AC-B8F6-67F04DF70C9D}"/>
              </a:ext>
            </a:extLst>
          </p:cNvPr>
          <p:cNvSpPr txBox="1"/>
          <p:nvPr/>
        </p:nvSpPr>
        <p:spPr>
          <a:xfrm>
            <a:off x="6096000" y="2041068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SCHEME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ps_demo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endParaRPr lang="en-US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ALL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TO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FG01, FG02, FG03, FG04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07B54FE-2E66-D764-9D51-1A42941207A5}"/>
              </a:ext>
            </a:extLst>
          </p:cNvPr>
          <p:cNvSpPr txBox="1"/>
          <p:nvPr/>
        </p:nvSpPr>
        <p:spPr>
          <a:xfrm>
            <a:off x="6096002" y="1665288"/>
            <a:ext cx="3642049" cy="37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Create a partition schema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E1BD158-51F8-6AFE-666A-2E8E163F2291}"/>
              </a:ext>
            </a:extLst>
          </p:cNvPr>
          <p:cNvSpPr/>
          <p:nvPr/>
        </p:nvSpPr>
        <p:spPr>
          <a:xfrm>
            <a:off x="2565400" y="2066925"/>
            <a:ext cx="1117600" cy="238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50629F2F-9973-3C43-AA4A-1CD5AED70B05}"/>
              </a:ext>
            </a:extLst>
          </p:cNvPr>
          <p:cNvCxnSpPr>
            <a:stCxn id="10" idx="2"/>
            <a:endCxn id="5" idx="1"/>
          </p:cNvCxnSpPr>
          <p:nvPr/>
        </p:nvCxnSpPr>
        <p:spPr>
          <a:xfrm rot="16200000" flipH="1">
            <a:off x="4534342" y="894908"/>
            <a:ext cx="151517" cy="297180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0A3BFA3E-22AE-4670-1ACC-373AF51A22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4716"/>
              </p:ext>
            </p:extLst>
          </p:nvPr>
        </p:nvGraphicFramePr>
        <p:xfrm>
          <a:off x="334963" y="3785992"/>
          <a:ext cx="9403088" cy="1127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0772">
                  <a:extLst>
                    <a:ext uri="{9D8B030D-6E8A-4147-A177-3AD203B41FA5}">
                      <a16:colId xmlns:a16="http://schemas.microsoft.com/office/drawing/2014/main" val="3583158235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2731495840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291435915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3379896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[FG01]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[FG02]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[FG03]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[FG04]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673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Partition 4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25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&lt;=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&lt;=99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all other values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041992"/>
                  </a:ext>
                </a:extLst>
              </a:tr>
            </a:tbl>
          </a:graphicData>
        </a:graphic>
      </p:graphicFrame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04043997-342A-3C67-4279-1FBFB8B1396A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rot="5400000">
            <a:off x="6020279" y="1888294"/>
            <a:ext cx="913927" cy="2881469"/>
          </a:xfrm>
          <a:prstGeom prst="bentConnector3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372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2BBF89-9BF0-4606-BF4B-6FB79F74D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441325"/>
            <a:ext cx="9037636" cy="1116014"/>
          </a:xfrm>
        </p:spPr>
        <p:txBody>
          <a:bodyPr/>
          <a:lstStyle/>
          <a:p>
            <a:r>
              <a:rPr lang="de-DE" dirty="0" err="1"/>
              <a:t>Restrictions</a:t>
            </a:r>
            <a:r>
              <a:rPr lang="de-DE" dirty="0"/>
              <a:t> and </a:t>
            </a:r>
            <a:r>
              <a:rPr lang="de-DE" dirty="0" err="1"/>
              <a:t>Recommendations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BAB5F9-2DA0-476E-A615-59A9401CB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4" y="1665288"/>
            <a:ext cx="11522075" cy="4572000"/>
          </a:xfrm>
        </p:spPr>
        <p:txBody>
          <a:bodyPr>
            <a:normAutofit/>
          </a:bodyPr>
          <a:lstStyle/>
          <a:p>
            <a:r>
              <a:rPr lang="en-US" dirty="0"/>
              <a:t>Restrictions</a:t>
            </a:r>
          </a:p>
          <a:p>
            <a:pPr lvl="1"/>
            <a:r>
              <a:rPr lang="en-US" dirty="0"/>
              <a:t>Partitioning is based on a single column often called the partition key.</a:t>
            </a:r>
          </a:p>
          <a:p>
            <a:pPr lvl="1"/>
            <a:r>
              <a:rPr lang="en-US" dirty="0"/>
              <a:t>It is possible to use a computed column.</a:t>
            </a:r>
          </a:p>
          <a:p>
            <a:pPr lvl="1"/>
            <a:r>
              <a:rPr lang="en-US" dirty="0"/>
              <a:t>All data types that are valid for use as index columns can be used as a partitioning column</a:t>
            </a:r>
          </a:p>
          <a:p>
            <a:pPr lvl="2"/>
            <a:r>
              <a:rPr lang="en-US" dirty="0"/>
              <a:t>Except Timestamp, Ntext, Text, Image, xml, varchar(max), nvarchar(max), </a:t>
            </a:r>
            <a:r>
              <a:rPr lang="en-US" dirty="0" err="1"/>
              <a:t>varbinary</a:t>
            </a:r>
            <a:r>
              <a:rPr lang="en-US" dirty="0"/>
              <a:t>(max)</a:t>
            </a:r>
          </a:p>
          <a:p>
            <a:r>
              <a:rPr lang="en-US" dirty="0"/>
              <a:t>Recommendation</a:t>
            </a:r>
          </a:p>
          <a:p>
            <a:pPr lvl="1"/>
            <a:r>
              <a:rPr lang="en-US" dirty="0"/>
              <a:t>It is important to select a partition column that is used as a filter for queries.</a:t>
            </a:r>
          </a:p>
          <a:p>
            <a:pPr lvl="1"/>
            <a:r>
              <a:rPr lang="en-US" dirty="0"/>
              <a:t>Using the partition column as a filter will benefit from partition elimination.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2305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Person, Mann, drinnen enthält.">
            <a:extLst>
              <a:ext uri="{FF2B5EF4-FFF2-40B4-BE49-F238E27FC236}">
                <a16:creationId xmlns:a16="http://schemas.microsoft.com/office/drawing/2014/main" id="{7B5EC3DA-EE5D-BE05-BB06-714DED86A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727" y="1248848"/>
            <a:ext cx="7758546" cy="4360304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8888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A66F59-B715-4CE2-83DF-6D035DD59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 for </a:t>
            </a:r>
            <a:r>
              <a:rPr lang="de-DE" dirty="0" err="1"/>
              <a:t>this</a:t>
            </a:r>
            <a:r>
              <a:rPr lang="de-DE" dirty="0"/>
              <a:t> Session/Workshop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727BD7-7924-41DC-BF8D-0990B5F36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Scripts and Slide Decks</a:t>
            </a:r>
            <a:br>
              <a:rPr lang="de-DE" dirty="0"/>
            </a:br>
            <a:r>
              <a:rPr lang="de-DE" dirty="0">
                <a:hlinkClick r:id="rId2"/>
              </a:rPr>
              <a:t>https://github.com/db-berater/partitioning-for-beginners</a:t>
            </a:r>
            <a:endParaRPr lang="de-DE" dirty="0"/>
          </a:p>
          <a:p>
            <a:endParaRPr lang="de-DE" dirty="0"/>
          </a:p>
          <a:p>
            <a:r>
              <a:rPr lang="de-DE" dirty="0"/>
              <a:t>ERP Demo Database (17.00 GB)</a:t>
            </a:r>
            <a:br>
              <a:rPr lang="de-DE" dirty="0"/>
            </a:br>
            <a:r>
              <a:rPr lang="de-DE" dirty="0">
                <a:hlinkClick r:id="rId3"/>
              </a:rPr>
              <a:t>https://db-berater.de/downloads/ERP_Demo_2012.bak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SQLQueryStress</a:t>
            </a:r>
            <a:br>
              <a:rPr lang="de-DE" dirty="0"/>
            </a:br>
            <a:r>
              <a:rPr lang="de-DE" dirty="0">
                <a:hlinkClick r:id="rId4"/>
              </a:rPr>
              <a:t>https://github.com/ErikEJ/SqlQueryStress</a:t>
            </a:r>
            <a:endParaRPr lang="de-DE" dirty="0"/>
          </a:p>
          <a:p>
            <a:endParaRPr lang="de-DE" dirty="0"/>
          </a:p>
          <a:p>
            <a:r>
              <a:rPr lang="de-DE" dirty="0"/>
              <a:t>Windows Admin Center</a:t>
            </a:r>
            <a:br>
              <a:rPr lang="de-DE" dirty="0"/>
            </a:br>
            <a:r>
              <a:rPr lang="de-DE" dirty="0">
                <a:hlinkClick r:id="rId5"/>
              </a:rPr>
              <a:t>https://go.microsoft.com/fwlink/?linkid=2220149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2969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2DDFD-F95F-1F41-093F-070165F47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73840B-FE89-B92A-5005-15D740CB16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Querying partitioned data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AA0CFFA-0A58-CDBD-BB9F-17CACAD037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 dirty="0">
                <a:solidFill>
                  <a:srgbClr val="FF0000"/>
                </a:solidFill>
              </a:rPr>
              <a:t>Partitioning has NOTHING to do with performance optimization!</a:t>
            </a:r>
          </a:p>
        </p:txBody>
      </p:sp>
    </p:spTree>
    <p:extLst>
      <p:ext uri="{BB962C8B-B14F-4D97-AF65-F5344CB8AC3E}">
        <p14:creationId xmlns:p14="http://schemas.microsoft.com/office/powerpoint/2010/main" val="3689508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2B3D460-AB87-D1B6-68D6-88C07CC3F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</a:rPr>
              <a:t>DATE_BUCKET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</a:rPr>
              <a:t>YEAR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o_orderdate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order_year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</a:rPr>
              <a:t>COUNT_BIG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(*)         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order_records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orders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</a:rPr>
              <a:t>DATE_BUCKET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</a:rPr>
              <a:t>YEAR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o_orderdate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</a:rPr>
              <a:t>DATE_BUCKET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</a:rPr>
              <a:t>YEAR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o_orderdate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OPTION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MAXDOP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6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729B0B0-CF35-ADDE-14AE-5692859614C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  <a:p>
            <a:pPr lvl="1"/>
            <a:r>
              <a:rPr lang="en-US" dirty="0"/>
              <a:t>Partition Elimination</a:t>
            </a: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requires always the partition key as a predicate in your query</a:t>
            </a:r>
          </a:p>
          <a:p>
            <a:r>
              <a:rPr lang="en-US" dirty="0"/>
              <a:t>Drawbacks</a:t>
            </a:r>
          </a:p>
          <a:p>
            <a:pPr lvl="1"/>
            <a:r>
              <a:rPr lang="en-US" dirty="0"/>
              <a:t>Queries against partitioned tables will run slowly when it comes to aggregations</a:t>
            </a:r>
            <a:br>
              <a:rPr lang="en-US" dirty="0"/>
            </a:br>
            <a:r>
              <a:rPr lang="en-US" dirty="0"/>
              <a:t>If the partition key is not a predicate for your data you will always suffer from FULL SCAN operations.</a:t>
            </a:r>
          </a:p>
          <a:p>
            <a:pPr lvl="1"/>
            <a:r>
              <a:rPr lang="en-US" dirty="0"/>
              <a:t>Indexes will be created as aligned indexes as default. This can cause problem when you run queries against it without knowing this! </a:t>
            </a:r>
          </a:p>
          <a:p>
            <a:pPr lvl="1"/>
            <a:r>
              <a:rPr lang="en-US" dirty="0"/>
              <a:t>Non aligned indexes avoid optimized handling of data management!</a:t>
            </a:r>
          </a:p>
          <a:p>
            <a:pPr marL="742905" lvl="1" indent="-285750">
              <a:buFontTx/>
              <a:buChar char="-"/>
            </a:pPr>
            <a:r>
              <a:rPr lang="en-US" dirty="0"/>
              <a:t>LOCK ESCALATION</a:t>
            </a:r>
          </a:p>
          <a:p>
            <a:pPr marL="742905" lvl="1" indent="-285750">
              <a:buFontTx/>
              <a:buChar char="-"/>
            </a:pPr>
            <a:r>
              <a:rPr lang="en-US" dirty="0"/>
              <a:t>Partition Switch IN/OUT</a:t>
            </a:r>
          </a:p>
          <a:p>
            <a:pPr marL="742905" lvl="1" indent="-285750">
              <a:buFontTx/>
              <a:buChar char="-"/>
            </a:pPr>
            <a:r>
              <a:rPr lang="en-US" dirty="0"/>
              <a:t>Partition MERGE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F4A2A08-32DD-D426-D1C9-1DBF1B7D0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/ drawbacks of partitioned tables!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0CD167C-541A-6445-AF9A-2CE7FD657D00}"/>
              </a:ext>
            </a:extLst>
          </p:cNvPr>
          <p:cNvGrpSpPr/>
          <p:nvPr/>
        </p:nvGrpSpPr>
        <p:grpSpPr>
          <a:xfrm>
            <a:off x="5368064" y="3958014"/>
            <a:ext cx="6452461" cy="2088141"/>
            <a:chOff x="5368064" y="3958014"/>
            <a:chExt cx="6452461" cy="2088141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3B1E6604-AE22-8E7E-F4D0-F6CA345B4E00}"/>
                </a:ext>
              </a:extLst>
            </p:cNvPr>
            <p:cNvGrpSpPr/>
            <p:nvPr/>
          </p:nvGrpSpPr>
          <p:grpSpPr>
            <a:xfrm>
              <a:off x="5368064" y="3958014"/>
              <a:ext cx="6452461" cy="2088141"/>
              <a:chOff x="5368064" y="3958014"/>
              <a:chExt cx="6452461" cy="2088141"/>
            </a:xfrm>
          </p:grpSpPr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C6C4A099-173C-6171-4875-880D6BDF62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68064" y="3958014"/>
                <a:ext cx="6452461" cy="1881780"/>
              </a:xfrm>
              <a:prstGeom prst="rect">
                <a:avLst/>
              </a:prstGeom>
            </p:spPr>
          </p:pic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30E603E1-115B-A9DD-5212-D1DB9B9AB0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29046" y="5179259"/>
                <a:ext cx="3791479" cy="866896"/>
              </a:xfrm>
              <a:prstGeom prst="rect">
                <a:avLst/>
              </a:prstGeom>
            </p:spPr>
          </p:pic>
        </p:grp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7E2D9D60-8541-FF19-9958-0AA81A81130A}"/>
                </a:ext>
              </a:extLst>
            </p:cNvPr>
            <p:cNvSpPr/>
            <p:nvPr/>
          </p:nvSpPr>
          <p:spPr>
            <a:xfrm>
              <a:off x="8029046" y="5361140"/>
              <a:ext cx="3791479" cy="4008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274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B81D7-9AEF-6210-A9FA-5FDD1EAF8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Person, Mann, drinnen enthält.">
            <a:extLst>
              <a:ext uri="{FF2B5EF4-FFF2-40B4-BE49-F238E27FC236}">
                <a16:creationId xmlns:a16="http://schemas.microsoft.com/office/drawing/2014/main" id="{B33D173D-4E9B-37AD-6A0F-AA6C401CA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727" y="1248848"/>
            <a:ext cx="7758546" cy="4360304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7989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Maintenance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how to manage your partitions </a:t>
            </a:r>
            <a:r>
              <a:rPr lang="en-GB" dirty="0" err="1"/>
              <a:t>efficently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8732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98BBF0-CFEA-1396-C750-329C642BB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Maintenance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B283ABF-6ED9-40A8-C411-B4C60CE23B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Maintenance becomes critical in big databases.</a:t>
            </a:r>
          </a:p>
          <a:p>
            <a:r>
              <a:rPr lang="en-US" dirty="0"/>
              <a:t>Partitioning can help for efficient management of data and database tasks:</a:t>
            </a:r>
          </a:p>
          <a:p>
            <a:pPr lvl="1"/>
            <a:r>
              <a:rPr lang="en-US" dirty="0"/>
              <a:t>Adding new partition</a:t>
            </a:r>
          </a:p>
          <a:p>
            <a:pPr lvl="1"/>
            <a:r>
              <a:rPr lang="en-US" dirty="0"/>
              <a:t>Deleting a partition</a:t>
            </a:r>
          </a:p>
          <a:p>
            <a:pPr lvl="1"/>
            <a:r>
              <a:rPr lang="en-US" dirty="0"/>
              <a:t>Index Maintenance</a:t>
            </a:r>
          </a:p>
          <a:p>
            <a:pPr lvl="1"/>
            <a:r>
              <a:rPr lang="en-US" dirty="0"/>
              <a:t>Statistics Maintenance</a:t>
            </a:r>
          </a:p>
          <a:p>
            <a:pPr lvl="1"/>
            <a:r>
              <a:rPr lang="en-US" dirty="0"/>
              <a:t>BACKUP database</a:t>
            </a:r>
          </a:p>
          <a:p>
            <a:pPr lvl="1"/>
            <a:r>
              <a:rPr lang="en-US" dirty="0"/>
              <a:t>RESTORE database</a:t>
            </a:r>
          </a:p>
          <a:p>
            <a:r>
              <a:rPr lang="en-US" dirty="0"/>
              <a:t>All mentioned tasks can be managed partition wise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360186F-5E52-168E-BCB9-C2D0EC19F3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2011" y="1665288"/>
            <a:ext cx="5664629" cy="621355"/>
          </a:xfrm>
        </p:spPr>
        <p:txBody>
          <a:bodyPr>
            <a:normAutofit/>
          </a:bodyPr>
          <a:lstStyle/>
          <a:p>
            <a:r>
              <a:rPr lang="en-US" sz="1400" b="1" dirty="0"/>
              <a:t>Adding new data</a:t>
            </a:r>
          </a:p>
          <a:p>
            <a:pPr lvl="1"/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SPLIT()</a:t>
            </a:r>
          </a:p>
        </p:txBody>
      </p:sp>
      <p:sp>
        <p:nvSpPr>
          <p:cNvPr id="8" name="Inhaltsplatzhalter 6">
            <a:extLst>
              <a:ext uri="{FF2B5EF4-FFF2-40B4-BE49-F238E27FC236}">
                <a16:creationId xmlns:a16="http://schemas.microsoft.com/office/drawing/2014/main" id="{3AB54A81-BA56-33A6-35B5-9F85EA019E36}"/>
              </a:ext>
            </a:extLst>
          </p:cNvPr>
          <p:cNvSpPr txBox="1">
            <a:spLocks/>
          </p:cNvSpPr>
          <p:nvPr/>
        </p:nvSpPr>
        <p:spPr>
          <a:xfrm>
            <a:off x="6192011" y="2301257"/>
            <a:ext cx="5664629" cy="1127743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Deleting existing data</a:t>
            </a:r>
          </a:p>
          <a:p>
            <a:pPr lvl="1"/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DELETE</a:t>
            </a:r>
          </a:p>
          <a:p>
            <a:pPr lvl="1"/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TRUNCATE</a:t>
            </a:r>
          </a:p>
          <a:p>
            <a:pPr lvl="1"/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SWITCH </a:t>
            </a:r>
            <a:r>
              <a:rPr lang="en-US" sz="1400" dirty="0"/>
              <a:t>partition</a:t>
            </a:r>
          </a:p>
        </p:txBody>
      </p:sp>
      <p:sp>
        <p:nvSpPr>
          <p:cNvPr id="9" name="Inhaltsplatzhalter 6">
            <a:extLst>
              <a:ext uri="{FF2B5EF4-FFF2-40B4-BE49-F238E27FC236}">
                <a16:creationId xmlns:a16="http://schemas.microsoft.com/office/drawing/2014/main" id="{4B996FC3-C783-775B-9B89-A30F8572189A}"/>
              </a:ext>
            </a:extLst>
          </p:cNvPr>
          <p:cNvSpPr txBox="1">
            <a:spLocks/>
          </p:cNvSpPr>
          <p:nvPr/>
        </p:nvSpPr>
        <p:spPr>
          <a:xfrm>
            <a:off x="6192010" y="3444847"/>
            <a:ext cx="5664629" cy="621356"/>
          </a:xfrm>
          <a:prstGeom prst="rect">
            <a:avLst/>
          </a:prstGeom>
        </p:spPr>
        <p:txBody>
          <a:bodyPr vert="horz" lIns="68579" tIns="34289" rIns="68579" bIns="34289" rtlCol="0">
            <a:normAutofit fontScale="92500"/>
          </a:bodyPr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Index Maintenance</a:t>
            </a:r>
          </a:p>
          <a:p>
            <a:pPr lvl="1"/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ALTER INDEX [REBUILD/REORGANIZE] … PARTITION = n</a:t>
            </a:r>
          </a:p>
        </p:txBody>
      </p:sp>
      <p:sp>
        <p:nvSpPr>
          <p:cNvPr id="10" name="Inhaltsplatzhalter 6">
            <a:extLst>
              <a:ext uri="{FF2B5EF4-FFF2-40B4-BE49-F238E27FC236}">
                <a16:creationId xmlns:a16="http://schemas.microsoft.com/office/drawing/2014/main" id="{4260802B-B03B-8B6D-BD5D-E282A6408EDD}"/>
              </a:ext>
            </a:extLst>
          </p:cNvPr>
          <p:cNvSpPr txBox="1">
            <a:spLocks/>
          </p:cNvSpPr>
          <p:nvPr/>
        </p:nvSpPr>
        <p:spPr>
          <a:xfrm>
            <a:off x="6192010" y="4097560"/>
            <a:ext cx="5664629" cy="573214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Statistics Maintenance</a:t>
            </a:r>
          </a:p>
          <a:p>
            <a:pPr lvl="1"/>
            <a:r>
              <a:rPr lang="en-US" sz="1300" b="1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UPDATE STATISTICS … ON PARTITION</a:t>
            </a:r>
          </a:p>
        </p:txBody>
      </p:sp>
      <p:sp>
        <p:nvSpPr>
          <p:cNvPr id="11" name="Inhaltsplatzhalter 6">
            <a:extLst>
              <a:ext uri="{FF2B5EF4-FFF2-40B4-BE49-F238E27FC236}">
                <a16:creationId xmlns:a16="http://schemas.microsoft.com/office/drawing/2014/main" id="{F7E85C67-2F6C-8959-04AE-D84F58019814}"/>
              </a:ext>
            </a:extLst>
          </p:cNvPr>
          <p:cNvSpPr txBox="1">
            <a:spLocks/>
          </p:cNvSpPr>
          <p:nvPr/>
        </p:nvSpPr>
        <p:spPr>
          <a:xfrm>
            <a:off x="6192010" y="4670775"/>
            <a:ext cx="5664629" cy="289532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BACKUP / RESTORE … FILEGROUP</a:t>
            </a:r>
          </a:p>
        </p:txBody>
      </p:sp>
      <p:cxnSp>
        <p:nvCxnSpPr>
          <p:cNvPr id="13" name="Verbinder: gewinkelt 12">
            <a:extLst>
              <a:ext uri="{FF2B5EF4-FFF2-40B4-BE49-F238E27FC236}">
                <a16:creationId xmlns:a16="http://schemas.microsoft.com/office/drawing/2014/main" id="{CA8E33C0-25B2-330B-ABC8-F335AE724672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926910" y="1975966"/>
            <a:ext cx="2265101" cy="781213"/>
          </a:xfrm>
          <a:prstGeom prst="bentConnector3">
            <a:avLst>
              <a:gd name="adj1" fmla="val 81798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22522A89-6DA7-4AEE-F7C9-E42F11709874}"/>
              </a:ext>
            </a:extLst>
          </p:cNvPr>
          <p:cNvCxnSpPr>
            <a:endCxn id="8" idx="1"/>
          </p:cNvCxnSpPr>
          <p:nvPr/>
        </p:nvCxnSpPr>
        <p:spPr>
          <a:xfrm flipV="1">
            <a:off x="3926910" y="2865129"/>
            <a:ext cx="2265101" cy="219143"/>
          </a:xfrm>
          <a:prstGeom prst="bentConnector3">
            <a:avLst>
              <a:gd name="adj1" fmla="val 82074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68D1AD34-E81E-BAE4-01BD-A0C286CD75D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926910" y="3373394"/>
            <a:ext cx="2265100" cy="382131"/>
          </a:xfrm>
          <a:prstGeom prst="bentConnector3">
            <a:avLst>
              <a:gd name="adj1" fmla="val 81798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Verbinder: gewinkelt 22">
            <a:extLst>
              <a:ext uri="{FF2B5EF4-FFF2-40B4-BE49-F238E27FC236}">
                <a16:creationId xmlns:a16="http://schemas.microsoft.com/office/drawing/2014/main" id="{E0A417C6-CB55-7B6F-EC30-7CA22E516A8E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926910" y="3667216"/>
            <a:ext cx="2265100" cy="716951"/>
          </a:xfrm>
          <a:prstGeom prst="bentConnector3">
            <a:avLst>
              <a:gd name="adj1" fmla="val 82074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er: gewinkelt 30">
            <a:extLst>
              <a:ext uri="{FF2B5EF4-FFF2-40B4-BE49-F238E27FC236}">
                <a16:creationId xmlns:a16="http://schemas.microsoft.com/office/drawing/2014/main" id="{1B2BB205-654E-9525-DE29-853C5393C074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926910" y="4154273"/>
            <a:ext cx="2265100" cy="661268"/>
          </a:xfrm>
          <a:prstGeom prst="bentConnector3">
            <a:avLst>
              <a:gd name="adj1" fmla="val 82074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12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  <p:bldP spid="9" grpId="0"/>
      <p:bldP spid="10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006D587-BB9C-7C3C-9FB8-E8ECD2B39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8065" y="1678741"/>
            <a:ext cx="6488975" cy="2483826"/>
          </a:xfrm>
        </p:spPr>
        <p:txBody>
          <a:bodyPr/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ERP_Demo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FILEGROUP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[orders_2024]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ERP_Demo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FILE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(..)</a:t>
            </a:r>
            <a:b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FILEGROUP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[orders_2024]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SCHEME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ps_o_orderdate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NEXT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USED [orders_2024]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pf_o_orderdate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SPLIT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RANGE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'2024-01-01'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CAD108A-9FC6-0B36-0BF0-54644BF7AF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4" y="1678741"/>
            <a:ext cx="5033101" cy="2483826"/>
          </a:xfrm>
        </p:spPr>
        <p:txBody>
          <a:bodyPr/>
          <a:lstStyle/>
          <a:p>
            <a:r>
              <a:rPr lang="en-US" dirty="0"/>
              <a:t>Add a new filegroup (optional)</a:t>
            </a:r>
          </a:p>
          <a:p>
            <a:r>
              <a:rPr lang="en-US" dirty="0"/>
              <a:t>Add a new file (optional)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Mark the new filegroup as the next to use filegroup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Alter the partition function to add the new filegroup as logical storage path for new data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4F25239-FC2F-427E-9E92-AF8798F3C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Adding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Partition</a:t>
            </a:r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50B9DC98-A2A1-71F6-9FA8-6751E28037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752992"/>
              </p:ext>
            </p:extLst>
          </p:nvPr>
        </p:nvGraphicFramePr>
        <p:xfrm>
          <a:off x="334964" y="4875410"/>
          <a:ext cx="9601730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346">
                  <a:extLst>
                    <a:ext uri="{9D8B030D-6E8A-4147-A177-3AD203B41FA5}">
                      <a16:colId xmlns:a16="http://schemas.microsoft.com/office/drawing/2014/main" val="3951289425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3700913249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664462957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824743104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476577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2010-01-01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2022-01-01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94530"/>
                  </a:ext>
                </a:extLst>
              </a:tr>
            </a:tbl>
          </a:graphicData>
        </a:graphic>
      </p:graphicFrame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142FF47D-767F-A56E-AFB8-006233BA8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663901"/>
              </p:ext>
            </p:extLst>
          </p:nvPr>
        </p:nvGraphicFramePr>
        <p:xfrm>
          <a:off x="9936692" y="4875410"/>
          <a:ext cx="1932675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675">
                  <a:extLst>
                    <a:ext uri="{9D8B030D-6E8A-4147-A177-3AD203B41FA5}">
                      <a16:colId xmlns:a16="http://schemas.microsoft.com/office/drawing/2014/main" val="1810667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2024-01-01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964281"/>
                  </a:ext>
                </a:extLst>
              </a:tr>
            </a:tbl>
          </a:graphicData>
        </a:graphic>
      </p:graphicFrame>
      <p:sp>
        <p:nvSpPr>
          <p:cNvPr id="9" name="Zylinder 8">
            <a:extLst>
              <a:ext uri="{FF2B5EF4-FFF2-40B4-BE49-F238E27FC236}">
                <a16:creationId xmlns:a16="http://schemas.microsoft.com/office/drawing/2014/main" id="{8A6069AE-8933-0979-ADEE-89C72837FC8E}"/>
              </a:ext>
            </a:extLst>
          </p:cNvPr>
          <p:cNvSpPr/>
          <p:nvPr/>
        </p:nvSpPr>
        <p:spPr>
          <a:xfrm>
            <a:off x="928047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mdf</a:t>
            </a:r>
          </a:p>
        </p:txBody>
      </p:sp>
      <p:sp>
        <p:nvSpPr>
          <p:cNvPr id="10" name="Zylinder 9">
            <a:extLst>
              <a:ext uri="{FF2B5EF4-FFF2-40B4-BE49-F238E27FC236}">
                <a16:creationId xmlns:a16="http://schemas.microsoft.com/office/drawing/2014/main" id="{E97E64AB-B9A1-E2CD-6D34-285F72BBE082}"/>
              </a:ext>
            </a:extLst>
          </p:cNvPr>
          <p:cNvSpPr/>
          <p:nvPr/>
        </p:nvSpPr>
        <p:spPr>
          <a:xfrm>
            <a:off x="2851514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1" name="Zylinder 10">
            <a:extLst>
              <a:ext uri="{FF2B5EF4-FFF2-40B4-BE49-F238E27FC236}">
                <a16:creationId xmlns:a16="http://schemas.microsoft.com/office/drawing/2014/main" id="{7AF01D51-7991-8877-9554-74259A935BFE}"/>
              </a:ext>
            </a:extLst>
          </p:cNvPr>
          <p:cNvSpPr/>
          <p:nvPr/>
        </p:nvSpPr>
        <p:spPr>
          <a:xfrm>
            <a:off x="4774981" y="5363570"/>
            <a:ext cx="518615" cy="600667"/>
          </a:xfrm>
          <a:prstGeom prst="can">
            <a:avLst>
              <a:gd name="adj" fmla="val 2500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2" name="Zylinder 11">
            <a:extLst>
              <a:ext uri="{FF2B5EF4-FFF2-40B4-BE49-F238E27FC236}">
                <a16:creationId xmlns:a16="http://schemas.microsoft.com/office/drawing/2014/main" id="{4217EDC7-386D-2E70-BF7C-8F5700AFD59B}"/>
              </a:ext>
            </a:extLst>
          </p:cNvPr>
          <p:cNvSpPr/>
          <p:nvPr/>
        </p:nvSpPr>
        <p:spPr>
          <a:xfrm>
            <a:off x="6698448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3" name="Zylinder 12">
            <a:extLst>
              <a:ext uri="{FF2B5EF4-FFF2-40B4-BE49-F238E27FC236}">
                <a16:creationId xmlns:a16="http://schemas.microsoft.com/office/drawing/2014/main" id="{A3F009E2-446D-3828-5C5F-B66C1BE9204D}"/>
              </a:ext>
            </a:extLst>
          </p:cNvPr>
          <p:cNvSpPr/>
          <p:nvPr/>
        </p:nvSpPr>
        <p:spPr>
          <a:xfrm>
            <a:off x="8612552" y="5363569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4" name="Zylinder 13">
            <a:extLst>
              <a:ext uri="{FF2B5EF4-FFF2-40B4-BE49-F238E27FC236}">
                <a16:creationId xmlns:a16="http://schemas.microsoft.com/office/drawing/2014/main" id="{CE40F10B-624D-3BA0-4106-04D78CF858A9}"/>
              </a:ext>
            </a:extLst>
          </p:cNvPr>
          <p:cNvSpPr/>
          <p:nvPr/>
        </p:nvSpPr>
        <p:spPr>
          <a:xfrm>
            <a:off x="10526656" y="5363568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13CD79F-FB36-B3DC-55DF-1CAB0119D1E9}"/>
              </a:ext>
            </a:extLst>
          </p:cNvPr>
          <p:cNvSpPr txBox="1"/>
          <p:nvPr/>
        </p:nvSpPr>
        <p:spPr>
          <a:xfrm>
            <a:off x="233423" y="4154279"/>
            <a:ext cx="9601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Lucida Console" panose="020B0609040504020204" pitchFamily="49" charset="0"/>
              </a:rPr>
              <a:t>pf_o_orderdate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Lucida Console" panose="020B0609040504020204" pitchFamily="49" charset="0"/>
              </a:rPr>
              <a:t>‘2010-01-01’, ‘2011-01-01’, ...</a:t>
            </a:r>
            <a:r>
              <a:rPr lang="en-US" sz="1800" dirty="0">
                <a:latin typeface="Lucida Console" panose="020B0609040504020204" pitchFamily="49" charset="0"/>
              </a:rPr>
              <a:t>)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BAECF093-F0F7-D3DC-CA14-26D79E33FECA}"/>
              </a:ext>
            </a:extLst>
          </p:cNvPr>
          <p:cNvSpPr/>
          <p:nvPr/>
        </p:nvSpPr>
        <p:spPr>
          <a:xfrm rot="16200000">
            <a:off x="4914052" y="-156791"/>
            <a:ext cx="443552" cy="9601731"/>
          </a:xfrm>
          <a:prstGeom prst="rightBrac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17305F97-F365-CC44-F76A-759772F55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603387"/>
              </p:ext>
            </p:extLst>
          </p:nvPr>
        </p:nvGraphicFramePr>
        <p:xfrm>
          <a:off x="9936692" y="4875410"/>
          <a:ext cx="1932675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675">
                  <a:extLst>
                    <a:ext uri="{9D8B030D-6E8A-4147-A177-3AD203B41FA5}">
                      <a16:colId xmlns:a16="http://schemas.microsoft.com/office/drawing/2014/main" val="1810667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2024-01-01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964281"/>
                  </a:ext>
                </a:extLst>
              </a:tr>
            </a:tbl>
          </a:graphicData>
        </a:graphic>
      </p:graphicFrame>
      <p:sp>
        <p:nvSpPr>
          <p:cNvPr id="18" name="Textfeld 17">
            <a:extLst>
              <a:ext uri="{FF2B5EF4-FFF2-40B4-BE49-F238E27FC236}">
                <a16:creationId xmlns:a16="http://schemas.microsoft.com/office/drawing/2014/main" id="{9125D593-C239-3FD4-415C-E447A7687CC6}"/>
              </a:ext>
            </a:extLst>
          </p:cNvPr>
          <p:cNvSpPr txBox="1"/>
          <p:nvPr/>
        </p:nvSpPr>
        <p:spPr>
          <a:xfrm>
            <a:off x="233423" y="4154279"/>
            <a:ext cx="1019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Lucida Console" panose="020B0609040504020204" pitchFamily="49" charset="0"/>
              </a:rPr>
              <a:t>pf_o_orderdate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Lucida Console" panose="020B0609040504020204" pitchFamily="49" charset="0"/>
              </a:rPr>
              <a:t>‘2010-01-01’, ‘2011-01-01’,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..., ‘2024-01-01’</a:t>
            </a:r>
            <a:r>
              <a:rPr lang="en-US" sz="1800" dirty="0">
                <a:latin typeface="Lucida Console" panose="020B0609040504020204" pitchFamily="49" charset="0"/>
              </a:rPr>
              <a:t>)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301E7F09-E16D-66FB-ED77-EF817145C2B4}"/>
              </a:ext>
            </a:extLst>
          </p:cNvPr>
          <p:cNvSpPr/>
          <p:nvPr/>
        </p:nvSpPr>
        <p:spPr>
          <a:xfrm rot="16200000">
            <a:off x="5874225" y="-1116962"/>
            <a:ext cx="443552" cy="11522073"/>
          </a:xfrm>
          <a:prstGeom prst="rightBrace">
            <a:avLst>
              <a:gd name="adj1" fmla="val 8333"/>
              <a:gd name="adj2" fmla="val 4164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5789AB5-FE87-A34C-0138-EE996E33AFDA}"/>
              </a:ext>
            </a:extLst>
          </p:cNvPr>
          <p:cNvSpPr txBox="1"/>
          <p:nvPr/>
        </p:nvSpPr>
        <p:spPr>
          <a:xfrm>
            <a:off x="3968086" y="6416675"/>
            <a:ext cx="42558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0071 - Maintenance - add a new </a:t>
            </a:r>
            <a:r>
              <a:rPr lang="en-US" sz="1000" dirty="0" err="1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partition.sql</a:t>
            </a:r>
            <a:endParaRPr lang="en-US" sz="1000" dirty="0">
              <a:solidFill>
                <a:schemeClr val="accent5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20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8" grpId="0"/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75B7E32-72F9-8998-00C3-B1F4FF66E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8065" y="1678741"/>
            <a:ext cx="6488975" cy="24736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DELETE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orders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o_orderdate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'2010-01-01’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o_orderdate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'2010-12-31’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pf_o_orderdate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MERGE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RANGE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'2010-01-01’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ERP_Demo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REMOVE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FILE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[orders_2010]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ERP_Demo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REMOVE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FILEGROUP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[orders_2010]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E80FDE2-F521-D663-A612-0CB4AC5498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4" y="1678741"/>
            <a:ext cx="5033101" cy="2473637"/>
          </a:xfrm>
        </p:spPr>
        <p:txBody>
          <a:bodyPr/>
          <a:lstStyle/>
          <a:p>
            <a:r>
              <a:rPr lang="en-US" dirty="0"/>
              <a:t>Delete data from a partition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Redefine the new boundaries of the partition function</a:t>
            </a:r>
          </a:p>
          <a:p>
            <a:r>
              <a:rPr lang="en-US" dirty="0"/>
              <a:t>Drop the database file</a:t>
            </a:r>
          </a:p>
          <a:p>
            <a:r>
              <a:rPr lang="en-US" dirty="0"/>
              <a:t>Drop the filegroup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A47B611-3707-2130-6CCF-FBFA663C7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and remove an existing partition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436AA73-40D0-8FCC-608E-511919EBE0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530789"/>
              </p:ext>
            </p:extLst>
          </p:nvPr>
        </p:nvGraphicFramePr>
        <p:xfrm>
          <a:off x="334964" y="4875410"/>
          <a:ext cx="9601730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346">
                  <a:extLst>
                    <a:ext uri="{9D8B030D-6E8A-4147-A177-3AD203B41FA5}">
                      <a16:colId xmlns:a16="http://schemas.microsoft.com/office/drawing/2014/main" val="3951289425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3700913249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664462957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824743104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476577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2010-01-01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2011-01-01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2024-01-01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94530"/>
                  </a:ext>
                </a:extLst>
              </a:tr>
            </a:tbl>
          </a:graphicData>
        </a:graphic>
      </p:graphicFrame>
      <p:sp>
        <p:nvSpPr>
          <p:cNvPr id="6" name="Zylinder 5">
            <a:extLst>
              <a:ext uri="{FF2B5EF4-FFF2-40B4-BE49-F238E27FC236}">
                <a16:creationId xmlns:a16="http://schemas.microsoft.com/office/drawing/2014/main" id="{253C9DB7-CD78-62F1-BE42-9DE2BCCDA7E3}"/>
              </a:ext>
            </a:extLst>
          </p:cNvPr>
          <p:cNvSpPr/>
          <p:nvPr/>
        </p:nvSpPr>
        <p:spPr>
          <a:xfrm>
            <a:off x="928047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mdf</a:t>
            </a:r>
          </a:p>
        </p:txBody>
      </p:sp>
      <p:sp>
        <p:nvSpPr>
          <p:cNvPr id="7" name="Zylinder 6">
            <a:extLst>
              <a:ext uri="{FF2B5EF4-FFF2-40B4-BE49-F238E27FC236}">
                <a16:creationId xmlns:a16="http://schemas.microsoft.com/office/drawing/2014/main" id="{A2C08ABA-B134-0C3A-6816-136785693F4B}"/>
              </a:ext>
            </a:extLst>
          </p:cNvPr>
          <p:cNvSpPr/>
          <p:nvPr/>
        </p:nvSpPr>
        <p:spPr>
          <a:xfrm>
            <a:off x="2851514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8" name="Zylinder 7">
            <a:extLst>
              <a:ext uri="{FF2B5EF4-FFF2-40B4-BE49-F238E27FC236}">
                <a16:creationId xmlns:a16="http://schemas.microsoft.com/office/drawing/2014/main" id="{F2FB4E2E-E05B-8E76-EE93-2981384ED942}"/>
              </a:ext>
            </a:extLst>
          </p:cNvPr>
          <p:cNvSpPr/>
          <p:nvPr/>
        </p:nvSpPr>
        <p:spPr>
          <a:xfrm>
            <a:off x="4774981" y="5363570"/>
            <a:ext cx="518615" cy="600667"/>
          </a:xfrm>
          <a:prstGeom prst="can">
            <a:avLst>
              <a:gd name="adj" fmla="val 2500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9" name="Zylinder 8">
            <a:extLst>
              <a:ext uri="{FF2B5EF4-FFF2-40B4-BE49-F238E27FC236}">
                <a16:creationId xmlns:a16="http://schemas.microsoft.com/office/drawing/2014/main" id="{A937F399-9D8A-8EEC-025D-5A8F96171F54}"/>
              </a:ext>
            </a:extLst>
          </p:cNvPr>
          <p:cNvSpPr/>
          <p:nvPr/>
        </p:nvSpPr>
        <p:spPr>
          <a:xfrm>
            <a:off x="6698448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0" name="Zylinder 9">
            <a:extLst>
              <a:ext uri="{FF2B5EF4-FFF2-40B4-BE49-F238E27FC236}">
                <a16:creationId xmlns:a16="http://schemas.microsoft.com/office/drawing/2014/main" id="{68B668CA-62DC-5506-21CC-746879935A8C}"/>
              </a:ext>
            </a:extLst>
          </p:cNvPr>
          <p:cNvSpPr/>
          <p:nvPr/>
        </p:nvSpPr>
        <p:spPr>
          <a:xfrm>
            <a:off x="8612552" y="5363569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B326F30-E86E-612E-6940-F46DF996FA89}"/>
              </a:ext>
            </a:extLst>
          </p:cNvPr>
          <p:cNvSpPr txBox="1"/>
          <p:nvPr/>
        </p:nvSpPr>
        <p:spPr>
          <a:xfrm>
            <a:off x="233423" y="4154279"/>
            <a:ext cx="1019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Lucida Console" panose="020B0609040504020204" pitchFamily="49" charset="0"/>
              </a:rPr>
              <a:t>pf_o_orderdate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Lucida Console" panose="020B0609040504020204" pitchFamily="49" charset="0"/>
              </a:rPr>
              <a:t>‘2010-01-01’, ‘2011-01-01’,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..., ‘2024-01-01’</a:t>
            </a:r>
            <a:r>
              <a:rPr lang="en-US" sz="1800" dirty="0">
                <a:latin typeface="Lucida Console" panose="020B0609040504020204" pitchFamily="49" charset="0"/>
              </a:rPr>
              <a:t>)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2" name="Geschweifte Klammer rechts 11">
            <a:extLst>
              <a:ext uri="{FF2B5EF4-FFF2-40B4-BE49-F238E27FC236}">
                <a16:creationId xmlns:a16="http://schemas.microsoft.com/office/drawing/2014/main" id="{AD4E4B7C-CEFC-4265-13CB-DC43EB6C47BE}"/>
              </a:ext>
            </a:extLst>
          </p:cNvPr>
          <p:cNvSpPr/>
          <p:nvPr/>
        </p:nvSpPr>
        <p:spPr>
          <a:xfrm rot="16200000">
            <a:off x="4914055" y="-156791"/>
            <a:ext cx="443552" cy="9601731"/>
          </a:xfrm>
          <a:prstGeom prst="rightBrace">
            <a:avLst>
              <a:gd name="adj1" fmla="val 8333"/>
              <a:gd name="adj2" fmla="val 4164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C6D194B4-2EDD-D3A6-65D4-FB85438EA0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153508"/>
              </p:ext>
            </p:extLst>
          </p:nvPr>
        </p:nvGraphicFramePr>
        <p:xfrm>
          <a:off x="2255306" y="4875410"/>
          <a:ext cx="1932675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675">
                  <a:extLst>
                    <a:ext uri="{9D8B030D-6E8A-4147-A177-3AD203B41FA5}">
                      <a16:colId xmlns:a16="http://schemas.microsoft.com/office/drawing/2014/main" val="1810667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trike="sngStrike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964281"/>
                  </a:ext>
                </a:extLst>
              </a:tr>
            </a:tbl>
          </a:graphicData>
        </a:graphic>
      </p:graphicFrame>
      <p:sp>
        <p:nvSpPr>
          <p:cNvPr id="14" name="Textfeld 13">
            <a:extLst>
              <a:ext uri="{FF2B5EF4-FFF2-40B4-BE49-F238E27FC236}">
                <a16:creationId xmlns:a16="http://schemas.microsoft.com/office/drawing/2014/main" id="{DEABCF59-E818-40E0-B906-E654E39ECCFD}"/>
              </a:ext>
            </a:extLst>
          </p:cNvPr>
          <p:cNvSpPr txBox="1"/>
          <p:nvPr/>
        </p:nvSpPr>
        <p:spPr>
          <a:xfrm>
            <a:off x="233423" y="4154279"/>
            <a:ext cx="1019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Lucida Console" panose="020B0609040504020204" pitchFamily="49" charset="0"/>
              </a:rPr>
              <a:t>pf_o_orderdate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Lucida Console" panose="020B0609040504020204" pitchFamily="49" charset="0"/>
              </a:rPr>
              <a:t>‘2011-01-01’,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..., 2024-01-01’</a:t>
            </a:r>
            <a:r>
              <a:rPr lang="en-US" sz="1800" dirty="0">
                <a:latin typeface="Lucida Console" panose="020B0609040504020204" pitchFamily="49" charset="0"/>
              </a:rPr>
              <a:t>)</a:t>
            </a:r>
            <a:endParaRPr lang="en-US" dirty="0">
              <a:latin typeface="Lucida Console" panose="020B0609040504020204" pitchFamily="49" charset="0"/>
            </a:endParaRPr>
          </a:p>
        </p:txBody>
      </p:sp>
      <p:graphicFrame>
        <p:nvGraphicFramePr>
          <p:cNvPr id="15" name="Tabelle 14">
            <a:extLst>
              <a:ext uri="{FF2B5EF4-FFF2-40B4-BE49-F238E27FC236}">
                <a16:creationId xmlns:a16="http://schemas.microsoft.com/office/drawing/2014/main" id="{8F1268F2-6240-5A07-108E-9487939C9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324178"/>
              </p:ext>
            </p:extLst>
          </p:nvPr>
        </p:nvGraphicFramePr>
        <p:xfrm>
          <a:off x="334964" y="4875410"/>
          <a:ext cx="7681384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346">
                  <a:extLst>
                    <a:ext uri="{9D8B030D-6E8A-4147-A177-3AD203B41FA5}">
                      <a16:colId xmlns:a16="http://schemas.microsoft.com/office/drawing/2014/main" val="3951289425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664462957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824743104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476577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2011-01-01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2024-01-01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94530"/>
                  </a:ext>
                </a:extLst>
              </a:tr>
            </a:tbl>
          </a:graphicData>
        </a:graphic>
      </p:graphicFrame>
      <p:sp>
        <p:nvSpPr>
          <p:cNvPr id="16" name="Zylinder 15">
            <a:extLst>
              <a:ext uri="{FF2B5EF4-FFF2-40B4-BE49-F238E27FC236}">
                <a16:creationId xmlns:a16="http://schemas.microsoft.com/office/drawing/2014/main" id="{74694E7F-4719-2596-837D-3F232061F22B}"/>
              </a:ext>
            </a:extLst>
          </p:cNvPr>
          <p:cNvSpPr/>
          <p:nvPr/>
        </p:nvSpPr>
        <p:spPr>
          <a:xfrm>
            <a:off x="928047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mdf</a:t>
            </a:r>
          </a:p>
        </p:txBody>
      </p:sp>
      <p:sp>
        <p:nvSpPr>
          <p:cNvPr id="17" name="Zylinder 16">
            <a:extLst>
              <a:ext uri="{FF2B5EF4-FFF2-40B4-BE49-F238E27FC236}">
                <a16:creationId xmlns:a16="http://schemas.microsoft.com/office/drawing/2014/main" id="{10E1C20E-97F8-2A29-F1C1-AF5C915E2A81}"/>
              </a:ext>
            </a:extLst>
          </p:cNvPr>
          <p:cNvSpPr/>
          <p:nvPr/>
        </p:nvSpPr>
        <p:spPr>
          <a:xfrm>
            <a:off x="2851514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8" name="Zylinder 17">
            <a:extLst>
              <a:ext uri="{FF2B5EF4-FFF2-40B4-BE49-F238E27FC236}">
                <a16:creationId xmlns:a16="http://schemas.microsoft.com/office/drawing/2014/main" id="{990310EE-5D37-F119-ADAF-A6B33A4C7C68}"/>
              </a:ext>
            </a:extLst>
          </p:cNvPr>
          <p:cNvSpPr/>
          <p:nvPr/>
        </p:nvSpPr>
        <p:spPr>
          <a:xfrm>
            <a:off x="4774981" y="5363570"/>
            <a:ext cx="518615" cy="600667"/>
          </a:xfrm>
          <a:prstGeom prst="can">
            <a:avLst>
              <a:gd name="adj" fmla="val 2500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9" name="Zylinder 18">
            <a:extLst>
              <a:ext uri="{FF2B5EF4-FFF2-40B4-BE49-F238E27FC236}">
                <a16:creationId xmlns:a16="http://schemas.microsoft.com/office/drawing/2014/main" id="{2CFF5C25-C542-21BC-DB00-520DD3BEF6B0}"/>
              </a:ext>
            </a:extLst>
          </p:cNvPr>
          <p:cNvSpPr/>
          <p:nvPr/>
        </p:nvSpPr>
        <p:spPr>
          <a:xfrm>
            <a:off x="6698448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20" name="Geschweifte Klammer rechts 19">
            <a:extLst>
              <a:ext uri="{FF2B5EF4-FFF2-40B4-BE49-F238E27FC236}">
                <a16:creationId xmlns:a16="http://schemas.microsoft.com/office/drawing/2014/main" id="{DC4302CA-EA4A-1266-4DD1-ADA5331AF2FD}"/>
              </a:ext>
            </a:extLst>
          </p:cNvPr>
          <p:cNvSpPr/>
          <p:nvPr/>
        </p:nvSpPr>
        <p:spPr>
          <a:xfrm rot="16200000">
            <a:off x="3953883" y="803383"/>
            <a:ext cx="443552" cy="7681384"/>
          </a:xfrm>
          <a:prstGeom prst="rightBrace">
            <a:avLst>
              <a:gd name="adj1" fmla="val 8333"/>
              <a:gd name="adj2" fmla="val 5213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E447E44-C743-6AE6-3037-6ADA1C3DCD4C}"/>
              </a:ext>
            </a:extLst>
          </p:cNvPr>
          <p:cNvSpPr txBox="1"/>
          <p:nvPr/>
        </p:nvSpPr>
        <p:spPr>
          <a:xfrm>
            <a:off x="2470246" y="6416675"/>
            <a:ext cx="72515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0072 - Maintenance - delete and remove an existing </a:t>
            </a:r>
            <a:r>
              <a:rPr lang="en-US" sz="1000" dirty="0" err="1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partition.sql</a:t>
            </a:r>
            <a:endParaRPr lang="en-US" sz="1000" dirty="0">
              <a:solidFill>
                <a:schemeClr val="accent5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97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/>
      <p:bldP spid="12" grpId="0" animBg="1"/>
      <p:bldP spid="14" grpId="0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73E8EBF-DF7F-DAB6-465F-C7799883C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out and remove an existing partition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35DC6D0C-B0C3-94D8-B059-979F19CDB20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If your table has non-aligned indexes a SWITCH() will not 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a second table on the same partition layout</a:t>
            </a:r>
          </a:p>
          <a:p>
            <a:pPr marL="0" indent="0">
              <a:buNone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E3284F9-3520-F85B-0FCE-EC6653046835}"/>
              </a:ext>
            </a:extLst>
          </p:cNvPr>
          <p:cNvSpPr txBox="1"/>
          <p:nvPr/>
        </p:nvSpPr>
        <p:spPr>
          <a:xfrm>
            <a:off x="2470246" y="6416675"/>
            <a:ext cx="72515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0073 - Maintenance - switch out and remove an existing </a:t>
            </a:r>
            <a:r>
              <a:rPr lang="en-US" sz="1000" dirty="0" err="1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partition.sql</a:t>
            </a:r>
            <a:endParaRPr lang="en-US" sz="1000" dirty="0">
              <a:solidFill>
                <a:schemeClr val="accent5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40C3CB26-CBCB-F16D-E1D8-27AF3B2C1F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567342"/>
              </p:ext>
            </p:extLst>
          </p:nvPr>
        </p:nvGraphicFramePr>
        <p:xfrm>
          <a:off x="6192013" y="1973065"/>
          <a:ext cx="5665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3005">
                  <a:extLst>
                    <a:ext uri="{9D8B030D-6E8A-4147-A177-3AD203B41FA5}">
                      <a16:colId xmlns:a16="http://schemas.microsoft.com/office/drawing/2014/main" val="3951289425"/>
                    </a:ext>
                  </a:extLst>
                </a:gridCol>
                <a:gridCol w="1133005">
                  <a:extLst>
                    <a:ext uri="{9D8B030D-6E8A-4147-A177-3AD203B41FA5}">
                      <a16:colId xmlns:a16="http://schemas.microsoft.com/office/drawing/2014/main" val="3700913249"/>
                    </a:ext>
                  </a:extLst>
                </a:gridCol>
                <a:gridCol w="1133005">
                  <a:extLst>
                    <a:ext uri="{9D8B030D-6E8A-4147-A177-3AD203B41FA5}">
                      <a16:colId xmlns:a16="http://schemas.microsoft.com/office/drawing/2014/main" val="1664462957"/>
                    </a:ext>
                  </a:extLst>
                </a:gridCol>
                <a:gridCol w="1133005">
                  <a:extLst>
                    <a:ext uri="{9D8B030D-6E8A-4147-A177-3AD203B41FA5}">
                      <a16:colId xmlns:a16="http://schemas.microsoft.com/office/drawing/2014/main" val="1824743104"/>
                    </a:ext>
                  </a:extLst>
                </a:gridCol>
                <a:gridCol w="1133005">
                  <a:extLst>
                    <a:ext uri="{9D8B030D-6E8A-4147-A177-3AD203B41FA5}">
                      <a16:colId xmlns:a16="http://schemas.microsoft.com/office/drawing/2014/main" val="1476577704"/>
                    </a:ext>
                  </a:extLst>
                </a:gridCol>
              </a:tblGrid>
              <a:tr h="265598">
                <a:tc>
                  <a:txBody>
                    <a:bodyPr/>
                    <a:lstStyle/>
                    <a:p>
                      <a:r>
                        <a:rPr lang="en-US" sz="1200" dirty="0"/>
                        <a:t>PRIMARY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2010-01-01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2022-01-01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2023-01-01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94530"/>
                  </a:ext>
                </a:extLst>
              </a:tr>
            </a:tbl>
          </a:graphicData>
        </a:graphic>
      </p:graphicFrame>
      <p:sp>
        <p:nvSpPr>
          <p:cNvPr id="12" name="Textfeld 11">
            <a:extLst>
              <a:ext uri="{FF2B5EF4-FFF2-40B4-BE49-F238E27FC236}">
                <a16:creationId xmlns:a16="http://schemas.microsoft.com/office/drawing/2014/main" id="{2D12F030-CEE7-1A32-72AE-C05FE24BECD1}"/>
              </a:ext>
            </a:extLst>
          </p:cNvPr>
          <p:cNvSpPr txBox="1"/>
          <p:nvPr/>
        </p:nvSpPr>
        <p:spPr>
          <a:xfrm>
            <a:off x="6192012" y="1665288"/>
            <a:ext cx="2250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Lucida Console" panose="020B0609040504020204" pitchFamily="49" charset="0"/>
              </a:rPr>
              <a:t>dbo.orders</a:t>
            </a:r>
            <a:endParaRPr lang="en-US" sz="1400" b="1" dirty="0">
              <a:latin typeface="Lucida Console" panose="020B0609040504020204" pitchFamily="49" charset="0"/>
            </a:endParaRPr>
          </a:p>
        </p:txBody>
      </p:sp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9795BEC8-CA93-8E89-2958-870C1CAFA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981897"/>
              </p:ext>
            </p:extLst>
          </p:nvPr>
        </p:nvGraphicFramePr>
        <p:xfrm>
          <a:off x="6155500" y="5263235"/>
          <a:ext cx="5665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3005">
                  <a:extLst>
                    <a:ext uri="{9D8B030D-6E8A-4147-A177-3AD203B41FA5}">
                      <a16:colId xmlns:a16="http://schemas.microsoft.com/office/drawing/2014/main" val="3951289425"/>
                    </a:ext>
                  </a:extLst>
                </a:gridCol>
                <a:gridCol w="1133005">
                  <a:extLst>
                    <a:ext uri="{9D8B030D-6E8A-4147-A177-3AD203B41FA5}">
                      <a16:colId xmlns:a16="http://schemas.microsoft.com/office/drawing/2014/main" val="3700913249"/>
                    </a:ext>
                  </a:extLst>
                </a:gridCol>
                <a:gridCol w="1133005">
                  <a:extLst>
                    <a:ext uri="{9D8B030D-6E8A-4147-A177-3AD203B41FA5}">
                      <a16:colId xmlns:a16="http://schemas.microsoft.com/office/drawing/2014/main" val="1664462957"/>
                    </a:ext>
                  </a:extLst>
                </a:gridCol>
                <a:gridCol w="1133005">
                  <a:extLst>
                    <a:ext uri="{9D8B030D-6E8A-4147-A177-3AD203B41FA5}">
                      <a16:colId xmlns:a16="http://schemas.microsoft.com/office/drawing/2014/main" val="1824743104"/>
                    </a:ext>
                  </a:extLst>
                </a:gridCol>
                <a:gridCol w="1133005">
                  <a:extLst>
                    <a:ext uri="{9D8B030D-6E8A-4147-A177-3AD203B41FA5}">
                      <a16:colId xmlns:a16="http://schemas.microsoft.com/office/drawing/2014/main" val="1476577704"/>
                    </a:ext>
                  </a:extLst>
                </a:gridCol>
              </a:tblGrid>
              <a:tr h="265598">
                <a:tc>
                  <a:txBody>
                    <a:bodyPr/>
                    <a:lstStyle/>
                    <a:p>
                      <a:r>
                        <a:rPr lang="en-US" sz="1200" dirty="0"/>
                        <a:t>PRIMARY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2022-01-01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2023-01-01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94530"/>
                  </a:ext>
                </a:extLst>
              </a:tr>
            </a:tbl>
          </a:graphicData>
        </a:graphic>
      </p:graphicFrame>
      <p:sp>
        <p:nvSpPr>
          <p:cNvPr id="14" name="Textfeld 13">
            <a:extLst>
              <a:ext uri="{FF2B5EF4-FFF2-40B4-BE49-F238E27FC236}">
                <a16:creationId xmlns:a16="http://schemas.microsoft.com/office/drawing/2014/main" id="{19E426C7-4FB1-93AC-B112-9E37BFD96F18}"/>
              </a:ext>
            </a:extLst>
          </p:cNvPr>
          <p:cNvSpPr txBox="1"/>
          <p:nvPr/>
        </p:nvSpPr>
        <p:spPr>
          <a:xfrm>
            <a:off x="6155499" y="4955458"/>
            <a:ext cx="2250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Lucida Console" panose="020B0609040504020204" pitchFamily="49" charset="0"/>
              </a:rPr>
              <a:t>switch.orders</a:t>
            </a:r>
            <a:endParaRPr lang="en-US" sz="1400" b="1" dirty="0">
              <a:latin typeface="Lucida Console" panose="020B0609040504020204" pitchFamily="49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FFE9CF7-C707-2B71-D032-EE3B9F5798D0}"/>
              </a:ext>
            </a:extLst>
          </p:cNvPr>
          <p:cNvSpPr txBox="1"/>
          <p:nvPr/>
        </p:nvSpPr>
        <p:spPr>
          <a:xfrm>
            <a:off x="6096000" y="2695433"/>
            <a:ext cx="5724525" cy="2293482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switch</a:t>
            </a:r>
            <a:r>
              <a:rPr lang="en-US" sz="12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o_orderdate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DATE      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o_orderkey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BIGINT    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o_custkey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BIGINT    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o_orderpriority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15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   NULL,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o_shippriority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       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o_clerk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15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   NULL,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[o_orderstatus]   </a:t>
            </a:r>
            <a:r>
              <a:rPr lang="sv-SE" sz="12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sv-SE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sv-SE" sz="12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sv-SE" sz="1200" dirty="0">
                <a:solidFill>
                  <a:srgbClr val="808080"/>
                </a:solidFill>
                <a:latin typeface="Consolas" panose="020B0609020204030204" pitchFamily="49" charset="0"/>
              </a:rPr>
              <a:t>)    NULL,</a:t>
            </a:r>
            <a:endParaRPr lang="sv-S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o_totalprice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MONEY     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it-I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o_comment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]       </a:t>
            </a:r>
            <a:r>
              <a:rPr lang="it-IT" sz="1200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79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)NULL</a:t>
            </a:r>
            <a:endParaRPr lang="it-IT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2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ps_o_orderdate</a:t>
            </a:r>
            <a:r>
              <a:rPr lang="pt-BR" sz="1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o_orderdate</a:t>
            </a:r>
            <a:r>
              <a:rPr lang="pt-BR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pt-B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9965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7AB33-07B7-C3C9-4255-F6EB2BF56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102495C-05A0-A39D-A66F-C0B999D5D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8065" y="1678741"/>
            <a:ext cx="6488975" cy="24736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TRUNCATE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orders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b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PARTITIONS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@partition_number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pf_o_orderdate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MERGE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RANGE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'2010-01-01’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ERP_Demo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REMOVE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FILE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[orders_2010]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ERP_Demo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REMOVE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FILEGROUP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[orders_2010]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DE551FE-BC01-7B18-473D-6CFC6DC71C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4" y="1678741"/>
            <a:ext cx="5033101" cy="2473637"/>
          </a:xfrm>
        </p:spPr>
        <p:txBody>
          <a:bodyPr/>
          <a:lstStyle/>
          <a:p>
            <a:r>
              <a:rPr lang="en-US" dirty="0"/>
              <a:t>Truncate data from a partition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Redefine the new boundaries of the partition function</a:t>
            </a:r>
          </a:p>
          <a:p>
            <a:r>
              <a:rPr lang="en-US" dirty="0"/>
              <a:t>Drop the database file</a:t>
            </a:r>
          </a:p>
          <a:p>
            <a:r>
              <a:rPr lang="en-US" dirty="0"/>
              <a:t>Drop the filegroup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579FD8A-4783-DEB3-5FE2-B3BDFB329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Truncate and remove an existing partition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6370B059-5DD4-4515-403E-6ABFF1A76F18}"/>
              </a:ext>
            </a:extLst>
          </p:cNvPr>
          <p:cNvGraphicFramePr>
            <a:graphicFrameLocks noGrp="1"/>
          </p:cNvGraphicFramePr>
          <p:nvPr/>
        </p:nvGraphicFramePr>
        <p:xfrm>
          <a:off x="334964" y="4875410"/>
          <a:ext cx="9601730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346">
                  <a:extLst>
                    <a:ext uri="{9D8B030D-6E8A-4147-A177-3AD203B41FA5}">
                      <a16:colId xmlns:a16="http://schemas.microsoft.com/office/drawing/2014/main" val="3951289425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3700913249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664462957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824743104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476577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2010-01-01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2011-01-01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2024-01-01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94530"/>
                  </a:ext>
                </a:extLst>
              </a:tr>
            </a:tbl>
          </a:graphicData>
        </a:graphic>
      </p:graphicFrame>
      <p:sp>
        <p:nvSpPr>
          <p:cNvPr id="6" name="Zylinder 5">
            <a:extLst>
              <a:ext uri="{FF2B5EF4-FFF2-40B4-BE49-F238E27FC236}">
                <a16:creationId xmlns:a16="http://schemas.microsoft.com/office/drawing/2014/main" id="{C1DDDE1D-D7DB-D3F9-F0BD-BE5F2F2B2125}"/>
              </a:ext>
            </a:extLst>
          </p:cNvPr>
          <p:cNvSpPr/>
          <p:nvPr/>
        </p:nvSpPr>
        <p:spPr>
          <a:xfrm>
            <a:off x="928047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mdf</a:t>
            </a:r>
          </a:p>
        </p:txBody>
      </p:sp>
      <p:sp>
        <p:nvSpPr>
          <p:cNvPr id="7" name="Zylinder 6">
            <a:extLst>
              <a:ext uri="{FF2B5EF4-FFF2-40B4-BE49-F238E27FC236}">
                <a16:creationId xmlns:a16="http://schemas.microsoft.com/office/drawing/2014/main" id="{5F03AFFB-4BDD-7F40-C184-F2FBAA6E4018}"/>
              </a:ext>
            </a:extLst>
          </p:cNvPr>
          <p:cNvSpPr/>
          <p:nvPr/>
        </p:nvSpPr>
        <p:spPr>
          <a:xfrm>
            <a:off x="2851514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8" name="Zylinder 7">
            <a:extLst>
              <a:ext uri="{FF2B5EF4-FFF2-40B4-BE49-F238E27FC236}">
                <a16:creationId xmlns:a16="http://schemas.microsoft.com/office/drawing/2014/main" id="{D9C1BE42-508F-55AE-B654-692A1CF27BED}"/>
              </a:ext>
            </a:extLst>
          </p:cNvPr>
          <p:cNvSpPr/>
          <p:nvPr/>
        </p:nvSpPr>
        <p:spPr>
          <a:xfrm>
            <a:off x="4774981" y="5363570"/>
            <a:ext cx="518615" cy="600667"/>
          </a:xfrm>
          <a:prstGeom prst="can">
            <a:avLst>
              <a:gd name="adj" fmla="val 2500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9" name="Zylinder 8">
            <a:extLst>
              <a:ext uri="{FF2B5EF4-FFF2-40B4-BE49-F238E27FC236}">
                <a16:creationId xmlns:a16="http://schemas.microsoft.com/office/drawing/2014/main" id="{2108072F-DDD3-9B2B-16D7-F50085431F5D}"/>
              </a:ext>
            </a:extLst>
          </p:cNvPr>
          <p:cNvSpPr/>
          <p:nvPr/>
        </p:nvSpPr>
        <p:spPr>
          <a:xfrm>
            <a:off x="6698448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0" name="Zylinder 9">
            <a:extLst>
              <a:ext uri="{FF2B5EF4-FFF2-40B4-BE49-F238E27FC236}">
                <a16:creationId xmlns:a16="http://schemas.microsoft.com/office/drawing/2014/main" id="{A6C35446-0426-E4B7-5BF3-9DD921669164}"/>
              </a:ext>
            </a:extLst>
          </p:cNvPr>
          <p:cNvSpPr/>
          <p:nvPr/>
        </p:nvSpPr>
        <p:spPr>
          <a:xfrm>
            <a:off x="8612552" y="5363569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679A436-FF14-3504-7F5F-E11159BF2E7F}"/>
              </a:ext>
            </a:extLst>
          </p:cNvPr>
          <p:cNvSpPr txBox="1"/>
          <p:nvPr/>
        </p:nvSpPr>
        <p:spPr>
          <a:xfrm>
            <a:off x="233423" y="4154279"/>
            <a:ext cx="1019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Lucida Console" panose="020B0609040504020204" pitchFamily="49" charset="0"/>
              </a:rPr>
              <a:t>pf_o_orderdate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Lucida Console" panose="020B0609040504020204" pitchFamily="49" charset="0"/>
              </a:rPr>
              <a:t>‘2010-01-01’, ‘2011-01-01’,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..., ‘2024-01-01’</a:t>
            </a:r>
            <a:r>
              <a:rPr lang="en-US" sz="1800" dirty="0">
                <a:latin typeface="Lucida Console" panose="020B0609040504020204" pitchFamily="49" charset="0"/>
              </a:rPr>
              <a:t>)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2" name="Geschweifte Klammer rechts 11">
            <a:extLst>
              <a:ext uri="{FF2B5EF4-FFF2-40B4-BE49-F238E27FC236}">
                <a16:creationId xmlns:a16="http://schemas.microsoft.com/office/drawing/2014/main" id="{0EB33BF4-6A23-BDD7-B5CA-A19E1D3535B6}"/>
              </a:ext>
            </a:extLst>
          </p:cNvPr>
          <p:cNvSpPr/>
          <p:nvPr/>
        </p:nvSpPr>
        <p:spPr>
          <a:xfrm rot="16200000">
            <a:off x="4914055" y="-156791"/>
            <a:ext cx="443552" cy="9601731"/>
          </a:xfrm>
          <a:prstGeom prst="rightBrace">
            <a:avLst>
              <a:gd name="adj1" fmla="val 8333"/>
              <a:gd name="adj2" fmla="val 4164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7BF2B7A5-B3F4-B80F-A18F-3F1FC9EA2E3F}"/>
              </a:ext>
            </a:extLst>
          </p:cNvPr>
          <p:cNvGraphicFramePr>
            <a:graphicFrameLocks noGrp="1"/>
          </p:cNvGraphicFramePr>
          <p:nvPr/>
        </p:nvGraphicFramePr>
        <p:xfrm>
          <a:off x="2255306" y="4875410"/>
          <a:ext cx="1932675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675">
                  <a:extLst>
                    <a:ext uri="{9D8B030D-6E8A-4147-A177-3AD203B41FA5}">
                      <a16:colId xmlns:a16="http://schemas.microsoft.com/office/drawing/2014/main" val="1810667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trike="sngStrike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964281"/>
                  </a:ext>
                </a:extLst>
              </a:tr>
            </a:tbl>
          </a:graphicData>
        </a:graphic>
      </p:graphicFrame>
      <p:sp>
        <p:nvSpPr>
          <p:cNvPr id="14" name="Textfeld 13">
            <a:extLst>
              <a:ext uri="{FF2B5EF4-FFF2-40B4-BE49-F238E27FC236}">
                <a16:creationId xmlns:a16="http://schemas.microsoft.com/office/drawing/2014/main" id="{E7CAF5AE-1CCD-7D59-3079-C84A9B8EDD00}"/>
              </a:ext>
            </a:extLst>
          </p:cNvPr>
          <p:cNvSpPr txBox="1"/>
          <p:nvPr/>
        </p:nvSpPr>
        <p:spPr>
          <a:xfrm>
            <a:off x="233423" y="4154279"/>
            <a:ext cx="1019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Lucida Console" panose="020B0609040504020204" pitchFamily="49" charset="0"/>
              </a:rPr>
              <a:t>pf_o_orderdate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Lucida Console" panose="020B0609040504020204" pitchFamily="49" charset="0"/>
              </a:rPr>
              <a:t>‘2011-01-01’,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..., 2024-01-01’</a:t>
            </a:r>
            <a:r>
              <a:rPr lang="en-US" sz="1800" dirty="0">
                <a:latin typeface="Lucida Console" panose="020B0609040504020204" pitchFamily="49" charset="0"/>
              </a:rPr>
              <a:t>)</a:t>
            </a:r>
            <a:endParaRPr lang="en-US" dirty="0">
              <a:latin typeface="Lucida Console" panose="020B0609040504020204" pitchFamily="49" charset="0"/>
            </a:endParaRPr>
          </a:p>
        </p:txBody>
      </p:sp>
      <p:graphicFrame>
        <p:nvGraphicFramePr>
          <p:cNvPr id="15" name="Tabelle 14">
            <a:extLst>
              <a:ext uri="{FF2B5EF4-FFF2-40B4-BE49-F238E27FC236}">
                <a16:creationId xmlns:a16="http://schemas.microsoft.com/office/drawing/2014/main" id="{6A124454-016E-5B33-BC15-FAE2B7890B20}"/>
              </a:ext>
            </a:extLst>
          </p:cNvPr>
          <p:cNvGraphicFramePr>
            <a:graphicFrameLocks noGrp="1"/>
          </p:cNvGraphicFramePr>
          <p:nvPr/>
        </p:nvGraphicFramePr>
        <p:xfrm>
          <a:off x="334964" y="4875410"/>
          <a:ext cx="7681384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346">
                  <a:extLst>
                    <a:ext uri="{9D8B030D-6E8A-4147-A177-3AD203B41FA5}">
                      <a16:colId xmlns:a16="http://schemas.microsoft.com/office/drawing/2014/main" val="3951289425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664462957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824743104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476577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2011-01-01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2024-01-01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94530"/>
                  </a:ext>
                </a:extLst>
              </a:tr>
            </a:tbl>
          </a:graphicData>
        </a:graphic>
      </p:graphicFrame>
      <p:sp>
        <p:nvSpPr>
          <p:cNvPr id="16" name="Zylinder 15">
            <a:extLst>
              <a:ext uri="{FF2B5EF4-FFF2-40B4-BE49-F238E27FC236}">
                <a16:creationId xmlns:a16="http://schemas.microsoft.com/office/drawing/2014/main" id="{0A4BF28B-DE1F-F91E-491E-B66FC431D418}"/>
              </a:ext>
            </a:extLst>
          </p:cNvPr>
          <p:cNvSpPr/>
          <p:nvPr/>
        </p:nvSpPr>
        <p:spPr>
          <a:xfrm>
            <a:off x="928047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mdf</a:t>
            </a:r>
          </a:p>
        </p:txBody>
      </p:sp>
      <p:sp>
        <p:nvSpPr>
          <p:cNvPr id="17" name="Zylinder 16">
            <a:extLst>
              <a:ext uri="{FF2B5EF4-FFF2-40B4-BE49-F238E27FC236}">
                <a16:creationId xmlns:a16="http://schemas.microsoft.com/office/drawing/2014/main" id="{4EFBF8F7-7C57-E9B7-B6A1-E33E24E7B186}"/>
              </a:ext>
            </a:extLst>
          </p:cNvPr>
          <p:cNvSpPr/>
          <p:nvPr/>
        </p:nvSpPr>
        <p:spPr>
          <a:xfrm>
            <a:off x="2851514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8" name="Zylinder 17">
            <a:extLst>
              <a:ext uri="{FF2B5EF4-FFF2-40B4-BE49-F238E27FC236}">
                <a16:creationId xmlns:a16="http://schemas.microsoft.com/office/drawing/2014/main" id="{EE9E9CDE-3F1D-140F-1EC7-E7D9923A635F}"/>
              </a:ext>
            </a:extLst>
          </p:cNvPr>
          <p:cNvSpPr/>
          <p:nvPr/>
        </p:nvSpPr>
        <p:spPr>
          <a:xfrm>
            <a:off x="4774981" y="5363570"/>
            <a:ext cx="518615" cy="600667"/>
          </a:xfrm>
          <a:prstGeom prst="can">
            <a:avLst>
              <a:gd name="adj" fmla="val 2500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9" name="Zylinder 18">
            <a:extLst>
              <a:ext uri="{FF2B5EF4-FFF2-40B4-BE49-F238E27FC236}">
                <a16:creationId xmlns:a16="http://schemas.microsoft.com/office/drawing/2014/main" id="{1D87E288-1C90-7A8F-70DB-8E22B7ACF95C}"/>
              </a:ext>
            </a:extLst>
          </p:cNvPr>
          <p:cNvSpPr/>
          <p:nvPr/>
        </p:nvSpPr>
        <p:spPr>
          <a:xfrm>
            <a:off x="6698448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20" name="Geschweifte Klammer rechts 19">
            <a:extLst>
              <a:ext uri="{FF2B5EF4-FFF2-40B4-BE49-F238E27FC236}">
                <a16:creationId xmlns:a16="http://schemas.microsoft.com/office/drawing/2014/main" id="{CFF51562-CC4C-C985-471C-1D015A330F19}"/>
              </a:ext>
            </a:extLst>
          </p:cNvPr>
          <p:cNvSpPr/>
          <p:nvPr/>
        </p:nvSpPr>
        <p:spPr>
          <a:xfrm rot="16200000">
            <a:off x="3953883" y="803383"/>
            <a:ext cx="443552" cy="7681384"/>
          </a:xfrm>
          <a:prstGeom prst="rightBrace">
            <a:avLst>
              <a:gd name="adj1" fmla="val 8333"/>
              <a:gd name="adj2" fmla="val 5213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3753E2E-637B-CDB8-0975-77EEAB728713}"/>
              </a:ext>
            </a:extLst>
          </p:cNvPr>
          <p:cNvSpPr txBox="1"/>
          <p:nvPr/>
        </p:nvSpPr>
        <p:spPr>
          <a:xfrm>
            <a:off x="2470246" y="6416675"/>
            <a:ext cx="72515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0074 - Maintenance - truncate and remove an existing </a:t>
            </a:r>
            <a:r>
              <a:rPr lang="en-US" sz="1000" dirty="0" err="1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partition.sql</a:t>
            </a:r>
            <a:endParaRPr lang="en-US" sz="1000" dirty="0">
              <a:solidFill>
                <a:schemeClr val="accent5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9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/>
      <p:bldP spid="12" grpId="0" animBg="1"/>
      <p:bldP spid="14" grpId="0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Maintenance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Add / Remove / Switch partitions</a:t>
            </a:r>
          </a:p>
        </p:txBody>
      </p:sp>
    </p:spTree>
    <p:extLst>
      <p:ext uri="{BB962C8B-B14F-4D97-AF65-F5344CB8AC3E}">
        <p14:creationId xmlns:p14="http://schemas.microsoft.com/office/powerpoint/2010/main" val="3093495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Uwe Ricken</a:t>
            </a:r>
            <a:br>
              <a:rPr lang="de-DE" dirty="0"/>
            </a:br>
            <a:r>
              <a:rPr lang="de-DE" sz="2400" dirty="0"/>
              <a:t>db Berater GmbH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I am working with IT-systems since early 1990's and with the main focus on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 </a:t>
            </a:r>
            <a:r>
              <a:rPr lang="en-US" sz="1400" dirty="0"/>
              <a:t>since version 6.0. I started with development of database applications in 1998 with a professional CRM-System based on Microsoft products (Microsoft Office and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).</a:t>
            </a:r>
          </a:p>
          <a:p>
            <a:pPr marL="0" indent="0">
              <a:buNone/>
            </a:pPr>
            <a:br>
              <a:rPr lang="en-US" sz="1400" dirty="0"/>
            </a:br>
            <a:r>
              <a:rPr lang="en-US" sz="1400" dirty="0"/>
              <a:t>Since 2008 I'm focused exclusively on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 and working in 3rd level support teams for banks, insurances and global industries.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Since May </a:t>
            </a:r>
            <a:r>
              <a:rPr lang="en-US" sz="1400"/>
              <a:t>2013 I am </a:t>
            </a:r>
            <a:r>
              <a:rPr lang="en-US" sz="1400" dirty="0"/>
              <a:t>a </a:t>
            </a:r>
            <a:r>
              <a:rPr lang="en-US" sz="1400" b="1" dirty="0">
                <a:solidFill>
                  <a:srgbClr val="FF0000"/>
                </a:solidFill>
              </a:rPr>
              <a:t>Microsoft Certified Master: SQL Server 2008 </a:t>
            </a:r>
            <a:r>
              <a:rPr lang="en-US" sz="1400" dirty="0"/>
              <a:t>which was an amazing way into the depth of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In July 2013 I have been awarded with the MVP Award for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.</a:t>
            </a:r>
            <a:endParaRPr lang="de-DE" sz="1400" dirty="0"/>
          </a:p>
        </p:txBody>
      </p:sp>
      <p:sp>
        <p:nvSpPr>
          <p:cNvPr id="6" name="Textplatzhalter 5"/>
          <p:cNvSpPr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 err="1"/>
              <a:t>www</a:t>
            </a:r>
            <a:r>
              <a:rPr lang="de-DE" sz="1400" dirty="0"/>
              <a:t>:	</a:t>
            </a:r>
            <a:r>
              <a:rPr lang="de-DE" sz="1400" dirty="0">
                <a:hlinkClick r:id="rId2"/>
              </a:rPr>
              <a:t>http://www.db-berater.de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/>
              <a:t>email</a:t>
            </a:r>
            <a:r>
              <a:rPr lang="de-DE" sz="1400" dirty="0"/>
              <a:t>:	</a:t>
            </a:r>
            <a:r>
              <a:rPr lang="de-DE" sz="1400" dirty="0">
                <a:hlinkClick r:id="rId3"/>
              </a:rPr>
              <a:t>uwe.ricken@db-berater.de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 err="1"/>
              <a:t>blog</a:t>
            </a:r>
            <a:r>
              <a:rPr lang="de-DE" sz="1400" dirty="0"/>
              <a:t>:	</a:t>
            </a:r>
            <a:r>
              <a:rPr lang="de-DE" sz="1400" dirty="0">
                <a:hlinkClick r:id="rId4"/>
              </a:rPr>
              <a:t>http://www.sqlmaster.de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 err="1"/>
              <a:t>BlueSky</a:t>
            </a:r>
            <a:r>
              <a:rPr lang="de-DE" sz="1400" dirty="0"/>
              <a:t>:	</a:t>
            </a:r>
            <a:r>
              <a:rPr lang="de-DE" sz="1400" dirty="0">
                <a:hlinkClick r:id="rId5"/>
              </a:rPr>
              <a:t>@sqlbambi</a:t>
            </a:r>
            <a:endParaRPr lang="de-DE" sz="14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2" y="3494589"/>
            <a:ext cx="1143000" cy="835819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472" y="3494589"/>
            <a:ext cx="1143000" cy="857251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3" y="4682333"/>
            <a:ext cx="1458955" cy="598545"/>
          </a:xfrm>
          <a:prstGeom prst="rect">
            <a:avLst/>
          </a:prstGeom>
        </p:spPr>
      </p:pic>
      <p:pic>
        <p:nvPicPr>
          <p:cNvPr id="5" name="Grafik 4" descr="Ein Bild, das Person, Mann, Brille, tragen enthält.&#10;&#10;Automatisch generierte Beschreibung">
            <a:extLst>
              <a:ext uri="{FF2B5EF4-FFF2-40B4-BE49-F238E27FC236}">
                <a16:creationId xmlns:a16="http://schemas.microsoft.com/office/drawing/2014/main" id="{46333317-A6F3-B2D3-B9F5-6B4A79A834BA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58"/>
          <a:stretch/>
        </p:blipFill>
        <p:spPr>
          <a:xfrm>
            <a:off x="6499642" y="3429000"/>
            <a:ext cx="1715073" cy="185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87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75FC8B-9B90-4EAD-B7D7-74402DAA6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Drop an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partition</a:t>
            </a:r>
            <a:r>
              <a:rPr lang="de-DE" dirty="0"/>
              <a:t> – MERGE()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1CD351-BD9D-4F75-B680-08DCF9AE7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MERGE drops a partition and merges any values that exist in the partition into a remaining partition.</a:t>
            </a:r>
          </a:p>
          <a:p>
            <a:r>
              <a:rPr lang="en-US" dirty="0"/>
              <a:t>RANGE (</a:t>
            </a:r>
            <a:r>
              <a:rPr lang="en-US" dirty="0" err="1"/>
              <a:t>boundary_value</a:t>
            </a:r>
            <a:r>
              <a:rPr lang="en-US" dirty="0"/>
              <a:t>) must be an existing boundary value, into which the values from the dropped partition are merged.</a:t>
            </a:r>
          </a:p>
          <a:p>
            <a:r>
              <a:rPr lang="en-US" dirty="0"/>
              <a:t>This argument removes the filegroup that originally held </a:t>
            </a:r>
            <a:r>
              <a:rPr lang="en-US" dirty="0" err="1"/>
              <a:t>boundary_value</a:t>
            </a:r>
            <a:r>
              <a:rPr lang="en-US" dirty="0"/>
              <a:t> from the partition scheme unless a remaining partition uses it, or marks it with the NEXT USED property.</a:t>
            </a:r>
          </a:p>
          <a:p>
            <a:r>
              <a:rPr lang="en-US" dirty="0"/>
              <a:t>The merged partition exists in the filegroup that didn't hold </a:t>
            </a:r>
            <a:r>
              <a:rPr lang="en-US" dirty="0" err="1"/>
              <a:t>boundary_value</a:t>
            </a:r>
            <a:r>
              <a:rPr lang="en-US" dirty="0"/>
              <a:t> at first.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0614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1A477E-9B0F-4C11-BC6D-F5C9646CE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EF8B52-9C08-4F2B-A048-627D6150E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keep empty partitions at both ends of the partition range.</a:t>
            </a:r>
          </a:p>
          <a:p>
            <a:pPr lvl="1"/>
            <a:r>
              <a:rPr lang="en-US" dirty="0"/>
              <a:t>Keep the partitions at both ends to guarantee that the partition split and the partition merge don't incur any data movement.</a:t>
            </a:r>
          </a:p>
          <a:p>
            <a:pPr lvl="1"/>
            <a:r>
              <a:rPr lang="en-US" dirty="0"/>
              <a:t>The partition split occurs at the beginning and the partition merge occurs at the end.</a:t>
            </a:r>
          </a:p>
          <a:p>
            <a:r>
              <a:rPr lang="en-US" dirty="0"/>
              <a:t>Avoid splitting or merging populated partitions.</a:t>
            </a:r>
          </a:p>
          <a:p>
            <a:pPr lvl="1"/>
            <a:r>
              <a:rPr lang="en-US" b="1" dirty="0"/>
              <a:t>Splitting or merging populated partitions can be inefficient.</a:t>
            </a:r>
          </a:p>
          <a:p>
            <a:pPr lvl="1"/>
            <a:r>
              <a:rPr lang="en-US" dirty="0"/>
              <a:t>They can be inefficient because the split or merge may cause as much as four times more log generation, and may also cause severe locking.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42012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160023-92FF-4B6A-B18B-4D436C7FA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Partition </a:t>
            </a:r>
            <a:r>
              <a:rPr lang="de-DE" dirty="0" err="1"/>
              <a:t>Switching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E97CDF-1D1B-4816-B2F8-7DDC7F001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DML-Operations on big tables can have a deep impact by causing locking and blocking and big amounts of transactions.</a:t>
            </a:r>
          </a:p>
          <a:p>
            <a:r>
              <a:rPr lang="en-US" dirty="0"/>
              <a:t>Table partitioning can optimize loading and archiving of data by using partition switching.</a:t>
            </a:r>
          </a:p>
          <a:p>
            <a:r>
              <a:rPr lang="en-US" dirty="0"/>
              <a:t>Partition switching moves entire partitions between tables nearby in real time.</a:t>
            </a:r>
          </a:p>
          <a:p>
            <a:r>
              <a:rPr lang="en-US" dirty="0"/>
              <a:t>Partition Switching is a metadata-only operation that updates the location of the data.</a:t>
            </a:r>
          </a:p>
          <a:p>
            <a:r>
              <a:rPr lang="en-US" dirty="0"/>
              <a:t>No data is physically moved.</a:t>
            </a:r>
          </a:p>
        </p:txBody>
      </p:sp>
    </p:spTree>
    <p:extLst>
      <p:ext uri="{BB962C8B-B14F-4D97-AF65-F5344CB8AC3E}">
        <p14:creationId xmlns:p14="http://schemas.microsoft.com/office/powerpoint/2010/main" val="26537150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66EAC8-2374-4A85-BE4C-BF80E8A78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Partition </a:t>
            </a:r>
            <a:r>
              <a:rPr lang="de-DE" dirty="0" err="1"/>
              <a:t>Switching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B83E9D-2E21-425D-8E10-9385D1017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tables are involved in partition switching.</a:t>
            </a:r>
          </a:p>
          <a:p>
            <a:pPr lvl="1"/>
            <a:r>
              <a:rPr lang="en-US" dirty="0"/>
              <a:t>Data is switched from a source table to a target table.</a:t>
            </a:r>
          </a:p>
          <a:p>
            <a:pPr lvl="1"/>
            <a:r>
              <a:rPr lang="en-US" dirty="0"/>
              <a:t>The target table (or target partition) must </a:t>
            </a:r>
            <a:r>
              <a:rPr lang="en-US" b="1" dirty="0"/>
              <a:t>always be empty</a:t>
            </a:r>
            <a:r>
              <a:rPr lang="en-US" dirty="0"/>
              <a:t>.</a:t>
            </a:r>
          </a:p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The source and target tables (or partitions) must have identical columns, indexes and use the same partition column</a:t>
            </a:r>
          </a:p>
          <a:p>
            <a:pPr lvl="1"/>
            <a:r>
              <a:rPr lang="en-US" dirty="0"/>
              <a:t>The source and target tables (or partitions) must </a:t>
            </a:r>
            <a:r>
              <a:rPr lang="en-US" b="1" dirty="0"/>
              <a:t>exist on the same filegroup</a:t>
            </a:r>
          </a:p>
          <a:p>
            <a:pPr lvl="1"/>
            <a:r>
              <a:rPr lang="en-US" dirty="0"/>
              <a:t>The target table (or partition) must be empty</a:t>
            </a:r>
          </a:p>
        </p:txBody>
      </p:sp>
    </p:spTree>
    <p:extLst>
      <p:ext uri="{BB962C8B-B14F-4D97-AF65-F5344CB8AC3E}">
        <p14:creationId xmlns:p14="http://schemas.microsoft.com/office/powerpoint/2010/main" val="36137430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819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Uwe Ricken</a:t>
            </a:r>
            <a:endParaRPr lang="en-US" sz="6400" dirty="0"/>
          </a:p>
          <a:p>
            <a:endParaRPr lang="en-US" dirty="0"/>
          </a:p>
        </p:txBody>
      </p:sp>
      <p:sp>
        <p:nvSpPr>
          <p:cNvPr id="2" name="Textfeld 1"/>
          <p:cNvSpPr txBox="1"/>
          <p:nvPr/>
        </p:nvSpPr>
        <p:spPr>
          <a:xfrm>
            <a:off x="2135561" y="1340770"/>
            <a:ext cx="7777163" cy="120032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I am looking forward for your feedback!</a:t>
            </a:r>
          </a:p>
        </p:txBody>
      </p:sp>
    </p:spTree>
    <p:extLst>
      <p:ext uri="{BB962C8B-B14F-4D97-AF65-F5344CB8AC3E}">
        <p14:creationId xmlns:p14="http://schemas.microsoft.com/office/powerpoint/2010/main" val="1555885432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646B98D-76BD-EAF6-7E46-D2B369C1D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9">
            <a:extLst>
              <a:ext uri="{FF2B5EF4-FFF2-40B4-BE49-F238E27FC236}">
                <a16:creationId xmlns:a16="http://schemas.microsoft.com/office/drawing/2014/main" id="{01CEFF14-F699-362B-9174-501AC1FCF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5" y="441325"/>
            <a:ext cx="8640761" cy="1116013"/>
          </a:xfrm>
        </p:spPr>
        <p:txBody>
          <a:bodyPr/>
          <a:lstStyle/>
          <a:p>
            <a:r>
              <a:rPr lang="en-US" dirty="0"/>
              <a:t>Data Storage Internals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774E2B07-040C-CDF1-4DEF-4C40F0123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687089"/>
              </p:ext>
            </p:extLst>
          </p:nvPr>
        </p:nvGraphicFramePr>
        <p:xfrm>
          <a:off x="1814944" y="1564246"/>
          <a:ext cx="275705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264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HEAP / (non)clustered Index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871036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F8EB0B7E-472A-1EBC-DC1D-5F2EE0BBEBFA}"/>
              </a:ext>
            </a:extLst>
          </p:cNvPr>
          <p:cNvSpPr txBox="1"/>
          <p:nvPr/>
        </p:nvSpPr>
        <p:spPr>
          <a:xfrm>
            <a:off x="2192480" y="3124111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Partition 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B2CF737-2FF1-BD87-1010-360C9F2DF6BC}"/>
              </a:ext>
            </a:extLst>
          </p:cNvPr>
          <p:cNvSpPr txBox="1"/>
          <p:nvPr/>
        </p:nvSpPr>
        <p:spPr>
          <a:xfrm>
            <a:off x="2192480" y="4002645"/>
            <a:ext cx="2001982" cy="21113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>
                <a:solidFill>
                  <a:srgbClr val="FF0000"/>
                </a:solidFill>
              </a:rPr>
              <a:t>X</a:t>
            </a:r>
            <a:r>
              <a:rPr lang="en-US" sz="1400" b="1" dirty="0"/>
              <a:t>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 marL="285750" indent="-285750">
              <a:buFontTx/>
              <a:buChar char="-"/>
              <a:tabLst>
                <a:tab pos="360363" algn="l"/>
              </a:tabLst>
            </a:pPr>
            <a:endParaRPr lang="en-US" sz="1400" b="1" dirty="0"/>
          </a:p>
          <a:p>
            <a:pPr marL="285750" indent="-285750">
              <a:buFontTx/>
              <a:buChar char="-"/>
              <a:tabLst>
                <a:tab pos="360363" algn="l"/>
              </a:tabLst>
            </a:pPr>
            <a:endParaRPr lang="en-US" sz="1400" b="1" dirty="0"/>
          </a:p>
        </p:txBody>
      </p:sp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6B9AD99E-D867-0097-27E1-ACBF0DF14D8F}"/>
              </a:ext>
            </a:extLst>
          </p:cNvPr>
          <p:cNvCxnSpPr>
            <a:cxnSpLocks/>
            <a:stCxn id="28" idx="1"/>
            <a:endCxn id="9" idx="1"/>
          </p:cNvCxnSpPr>
          <p:nvPr/>
        </p:nvCxnSpPr>
        <p:spPr>
          <a:xfrm rot="10800000" flipV="1">
            <a:off x="2192481" y="3805844"/>
            <a:ext cx="6349" cy="1252493"/>
          </a:xfrm>
          <a:prstGeom prst="bentConnector3">
            <a:avLst>
              <a:gd name="adj1" fmla="val 3700567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Verbinder: gewinkelt 24">
            <a:extLst>
              <a:ext uri="{FF2B5EF4-FFF2-40B4-BE49-F238E27FC236}">
                <a16:creationId xmlns:a16="http://schemas.microsoft.com/office/drawing/2014/main" id="{A6773432-8A77-E7E3-188D-9EDF090B2BB0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rot="5400000">
            <a:off x="2870740" y="2801378"/>
            <a:ext cx="645465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73B32212-A667-1AEB-6132-B64C50D0E9C2}"/>
              </a:ext>
            </a:extLst>
          </p:cNvPr>
          <p:cNvSpPr txBox="1"/>
          <p:nvPr/>
        </p:nvSpPr>
        <p:spPr>
          <a:xfrm>
            <a:off x="2198829" y="3651956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tabLst>
                <a:tab pos="360363" algn="l"/>
              </a:tabLst>
            </a:pPr>
            <a:r>
              <a:rPr lang="en-US" sz="1400" b="1" dirty="0">
                <a:solidFill>
                  <a:srgbClr val="FF0000"/>
                </a:solidFill>
              </a:rPr>
              <a:t>IX</a:t>
            </a:r>
            <a:r>
              <a:rPr lang="en-US" sz="1400" b="1" dirty="0"/>
              <a:t>	PAGE</a:t>
            </a:r>
          </a:p>
        </p:txBody>
      </p:sp>
      <p:graphicFrame>
        <p:nvGraphicFramePr>
          <p:cNvPr id="29" name="Tabelle 28">
            <a:extLst>
              <a:ext uri="{FF2B5EF4-FFF2-40B4-BE49-F238E27FC236}">
                <a16:creationId xmlns:a16="http://schemas.microsoft.com/office/drawing/2014/main" id="{CE5D86B6-D394-C59A-46A8-099830874E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212312"/>
              </p:ext>
            </p:extLst>
          </p:nvPr>
        </p:nvGraphicFramePr>
        <p:xfrm>
          <a:off x="6096000" y="1557338"/>
          <a:ext cx="275705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264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HEAP / (non)clustered Index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871036"/>
                  </a:ext>
                </a:extLst>
              </a:tr>
            </a:tbl>
          </a:graphicData>
        </a:graphic>
      </p:graphicFrame>
      <p:sp>
        <p:nvSpPr>
          <p:cNvPr id="31" name="Textfeld 30">
            <a:extLst>
              <a:ext uri="{FF2B5EF4-FFF2-40B4-BE49-F238E27FC236}">
                <a16:creationId xmlns:a16="http://schemas.microsoft.com/office/drawing/2014/main" id="{77014BBA-7EE9-476A-31FC-FC42B262C20B}"/>
              </a:ext>
            </a:extLst>
          </p:cNvPr>
          <p:cNvSpPr txBox="1"/>
          <p:nvPr/>
        </p:nvSpPr>
        <p:spPr>
          <a:xfrm>
            <a:off x="6473536" y="3117203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Partition 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DCA40F18-B658-57EB-D1C8-71139B9ADBA5}"/>
              </a:ext>
            </a:extLst>
          </p:cNvPr>
          <p:cNvSpPr txBox="1"/>
          <p:nvPr/>
        </p:nvSpPr>
        <p:spPr>
          <a:xfrm>
            <a:off x="6473536" y="3995737"/>
            <a:ext cx="2001982" cy="21113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X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X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X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X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 marL="285750" indent="-285750">
              <a:buFontTx/>
              <a:buChar char="-"/>
              <a:tabLst>
                <a:tab pos="360363" algn="l"/>
              </a:tabLst>
            </a:pPr>
            <a:endParaRPr lang="en-US" sz="1400" b="1" dirty="0"/>
          </a:p>
          <a:p>
            <a:pPr marL="285750" indent="-285750">
              <a:buFontTx/>
              <a:buChar char="-"/>
              <a:tabLst>
                <a:tab pos="360363" algn="l"/>
              </a:tabLst>
            </a:pPr>
            <a:endParaRPr lang="en-US" sz="1400" b="1" dirty="0"/>
          </a:p>
        </p:txBody>
      </p: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26C8A68C-4C36-4FBF-822C-4BAB497F8F83}"/>
              </a:ext>
            </a:extLst>
          </p:cNvPr>
          <p:cNvCxnSpPr>
            <a:cxnSpLocks/>
            <a:stCxn id="36" idx="1"/>
            <a:endCxn id="32" idx="1"/>
          </p:cNvCxnSpPr>
          <p:nvPr/>
        </p:nvCxnSpPr>
        <p:spPr>
          <a:xfrm rot="10800000" flipV="1">
            <a:off x="6473537" y="3798936"/>
            <a:ext cx="6349" cy="1252493"/>
          </a:xfrm>
          <a:prstGeom prst="bentConnector3">
            <a:avLst>
              <a:gd name="adj1" fmla="val 3700567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winkelt 34">
            <a:extLst>
              <a:ext uri="{FF2B5EF4-FFF2-40B4-BE49-F238E27FC236}">
                <a16:creationId xmlns:a16="http://schemas.microsoft.com/office/drawing/2014/main" id="{C60498FD-505D-7C11-F328-CED14D53B173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rot="5400000">
            <a:off x="7151796" y="2794470"/>
            <a:ext cx="645465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4B23F86A-45B7-4B72-64D4-02B4412EEE73}"/>
              </a:ext>
            </a:extLst>
          </p:cNvPr>
          <p:cNvSpPr txBox="1"/>
          <p:nvPr/>
        </p:nvSpPr>
        <p:spPr>
          <a:xfrm>
            <a:off x="6479885" y="3645048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PAGE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FDB68232-60E5-384D-6C49-59290D49EB07}"/>
              </a:ext>
            </a:extLst>
          </p:cNvPr>
          <p:cNvSpPr txBox="1"/>
          <p:nvPr/>
        </p:nvSpPr>
        <p:spPr>
          <a:xfrm>
            <a:off x="2656177" y="1971248"/>
            <a:ext cx="1074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IX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9454C33E-CA34-A94D-01D0-C922C2456B92}"/>
              </a:ext>
            </a:extLst>
          </p:cNvPr>
          <p:cNvSpPr txBox="1"/>
          <p:nvPr/>
        </p:nvSpPr>
        <p:spPr>
          <a:xfrm>
            <a:off x="6922948" y="2023870"/>
            <a:ext cx="1074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1F59DAF0-6ED3-A6EA-4C35-0066CE251804}"/>
              </a:ext>
            </a:extLst>
          </p:cNvPr>
          <p:cNvSpPr txBox="1"/>
          <p:nvPr/>
        </p:nvSpPr>
        <p:spPr>
          <a:xfrm>
            <a:off x="9424327" y="3446223"/>
            <a:ext cx="2396198" cy="95410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If to much granular locks occur, Microsoft SQL Server will lock the object itself but not the single rows!</a:t>
            </a:r>
          </a:p>
        </p:txBody>
      </p:sp>
      <p:sp>
        <p:nvSpPr>
          <p:cNvPr id="42" name="Geschweifte Klammer rechts 41">
            <a:extLst>
              <a:ext uri="{FF2B5EF4-FFF2-40B4-BE49-F238E27FC236}">
                <a16:creationId xmlns:a16="http://schemas.microsoft.com/office/drawing/2014/main" id="{7D7443C6-30C2-2257-3E10-AB601CD4A2CE}"/>
              </a:ext>
            </a:extLst>
          </p:cNvPr>
          <p:cNvSpPr/>
          <p:nvPr/>
        </p:nvSpPr>
        <p:spPr>
          <a:xfrm>
            <a:off x="8610044" y="3431888"/>
            <a:ext cx="365682" cy="2675234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Verbinder: gewinkelt 43">
            <a:extLst>
              <a:ext uri="{FF2B5EF4-FFF2-40B4-BE49-F238E27FC236}">
                <a16:creationId xmlns:a16="http://schemas.microsoft.com/office/drawing/2014/main" id="{277AADFF-3DF6-5C3A-44CA-C3A46A1DD58A}"/>
              </a:ext>
            </a:extLst>
          </p:cNvPr>
          <p:cNvCxnSpPr>
            <a:cxnSpLocks/>
            <a:stCxn id="42" idx="1"/>
            <a:endCxn id="41" idx="2"/>
          </p:cNvCxnSpPr>
          <p:nvPr/>
        </p:nvCxnSpPr>
        <p:spPr>
          <a:xfrm rot="10800000" flipH="1">
            <a:off x="8975726" y="4400331"/>
            <a:ext cx="1646700" cy="369175"/>
          </a:xfrm>
          <a:prstGeom prst="bentConnector4">
            <a:avLst>
              <a:gd name="adj1" fmla="val 24304"/>
              <a:gd name="adj2" fmla="val -1190"/>
            </a:avLst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Verbinder: gewinkelt 51">
            <a:extLst>
              <a:ext uri="{FF2B5EF4-FFF2-40B4-BE49-F238E27FC236}">
                <a16:creationId xmlns:a16="http://schemas.microsoft.com/office/drawing/2014/main" id="{C4C0F789-FD88-0DCE-3043-842711F49A89}"/>
              </a:ext>
            </a:extLst>
          </p:cNvPr>
          <p:cNvCxnSpPr>
            <a:stCxn id="41" idx="0"/>
          </p:cNvCxnSpPr>
          <p:nvPr/>
        </p:nvCxnSpPr>
        <p:spPr>
          <a:xfrm rot="16200000" flipV="1">
            <a:off x="9079205" y="1903002"/>
            <a:ext cx="1317073" cy="176937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winkelt 53">
            <a:extLst>
              <a:ext uri="{FF2B5EF4-FFF2-40B4-BE49-F238E27FC236}">
                <a16:creationId xmlns:a16="http://schemas.microsoft.com/office/drawing/2014/main" id="{F71F598A-AE8A-230F-A229-370347B9675D}"/>
              </a:ext>
            </a:extLst>
          </p:cNvPr>
          <p:cNvCxnSpPr>
            <a:cxnSpLocks/>
            <a:stCxn id="2" idx="1"/>
            <a:endCxn id="28" idx="1"/>
          </p:cNvCxnSpPr>
          <p:nvPr/>
        </p:nvCxnSpPr>
        <p:spPr>
          <a:xfrm rot="10800000" flipH="1" flipV="1">
            <a:off x="1814943" y="2021445"/>
            <a:ext cx="383885" cy="1784399"/>
          </a:xfrm>
          <a:prstGeom prst="bentConnector3">
            <a:avLst>
              <a:gd name="adj1" fmla="val -59549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34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28" grpId="0" animBg="1"/>
      <p:bldP spid="31" grpId="0" animBg="1"/>
      <p:bldP spid="32" grpId="0" animBg="1"/>
      <p:bldP spid="3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9AE4D88-466F-4BA6-917F-396AC585B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441325"/>
            <a:ext cx="9037636" cy="1116014"/>
          </a:xfrm>
        </p:spPr>
        <p:txBody>
          <a:bodyPr/>
          <a:lstStyle/>
          <a:p>
            <a:r>
              <a:rPr lang="en-GB"/>
              <a:t>Agenda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584846F-DF71-4A64-98B4-A74662F88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4" y="1665288"/>
            <a:ext cx="11522075" cy="4572000"/>
          </a:xfrm>
        </p:spPr>
        <p:txBody>
          <a:bodyPr/>
          <a:lstStyle/>
          <a:p>
            <a:r>
              <a:rPr lang="en-GB" dirty="0"/>
              <a:t>What is Partitioning</a:t>
            </a:r>
          </a:p>
          <a:p>
            <a:r>
              <a:rPr lang="en-GB" dirty="0"/>
              <a:t>Benefits of Partitioning</a:t>
            </a:r>
          </a:p>
          <a:p>
            <a:r>
              <a:rPr lang="en-GB" dirty="0"/>
              <a:t>Components and Concepts</a:t>
            </a:r>
          </a:p>
          <a:p>
            <a:pPr lvl="1"/>
            <a:r>
              <a:rPr lang="en-GB" dirty="0"/>
              <a:t>Partitions</a:t>
            </a:r>
          </a:p>
          <a:p>
            <a:pPr lvl="1"/>
            <a:r>
              <a:rPr lang="en-GB" dirty="0"/>
              <a:t>Filegroups</a:t>
            </a:r>
          </a:p>
          <a:p>
            <a:pPr lvl="1"/>
            <a:r>
              <a:rPr lang="en-GB" dirty="0"/>
              <a:t>Partitioning Function</a:t>
            </a:r>
          </a:p>
          <a:p>
            <a:pPr lvl="1"/>
            <a:r>
              <a:rPr lang="en-GB" dirty="0"/>
              <a:t>Partitioning Schemes</a:t>
            </a:r>
          </a:p>
          <a:p>
            <a:r>
              <a:rPr lang="en-GB" dirty="0"/>
              <a:t>Maintenance</a:t>
            </a:r>
          </a:p>
          <a:p>
            <a:r>
              <a:rPr lang="en-GB" dirty="0"/>
              <a:t>Querying partitioned data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5874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9"/>
          <p:cNvSpPr>
            <a:spLocks noGrp="1"/>
          </p:cNvSpPr>
          <p:nvPr>
            <p:ph type="title"/>
          </p:nvPr>
        </p:nvSpPr>
        <p:spPr>
          <a:xfrm>
            <a:off x="334965" y="441325"/>
            <a:ext cx="8640761" cy="1116013"/>
          </a:xfrm>
        </p:spPr>
        <p:txBody>
          <a:bodyPr/>
          <a:lstStyle/>
          <a:p>
            <a:r>
              <a:rPr lang="en-US" dirty="0"/>
              <a:t>Data Storage Internals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0FFEE35D-597D-657C-9DD2-98AA4CBB12BA}"/>
              </a:ext>
            </a:extLst>
          </p:cNvPr>
          <p:cNvGraphicFramePr>
            <a:graphicFrameLocks noGrp="1"/>
          </p:cNvGraphicFramePr>
          <p:nvPr/>
        </p:nvGraphicFramePr>
        <p:xfrm>
          <a:off x="4717473" y="1557339"/>
          <a:ext cx="2757056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264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HEAP / (non)clustered Index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871036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985899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38380978-7EF1-7C6D-50F1-42FCC6BDCCF2}"/>
              </a:ext>
            </a:extLst>
          </p:cNvPr>
          <p:cNvSpPr txBox="1"/>
          <p:nvPr/>
        </p:nvSpPr>
        <p:spPr>
          <a:xfrm>
            <a:off x="1524000" y="3121225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Partition 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1E1857F-8CC4-2FBA-B688-FEE745D80641}"/>
              </a:ext>
            </a:extLst>
          </p:cNvPr>
          <p:cNvSpPr txBox="1"/>
          <p:nvPr/>
        </p:nvSpPr>
        <p:spPr>
          <a:xfrm>
            <a:off x="3913909" y="3121224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Partition 2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6B70746-9C47-DDC4-5BBA-F58255C87287}"/>
              </a:ext>
            </a:extLst>
          </p:cNvPr>
          <p:cNvSpPr txBox="1"/>
          <p:nvPr/>
        </p:nvSpPr>
        <p:spPr>
          <a:xfrm>
            <a:off x="6303818" y="3121223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Partition 3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D44C51B-5D75-3479-A9B7-4BB2A934EC24}"/>
              </a:ext>
            </a:extLst>
          </p:cNvPr>
          <p:cNvSpPr txBox="1"/>
          <p:nvPr/>
        </p:nvSpPr>
        <p:spPr>
          <a:xfrm>
            <a:off x="8693727" y="3121222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Partition 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B1FDA67-3DEF-19A3-7B1B-A5BE2C181C48}"/>
              </a:ext>
            </a:extLst>
          </p:cNvPr>
          <p:cNvSpPr txBox="1"/>
          <p:nvPr/>
        </p:nvSpPr>
        <p:spPr>
          <a:xfrm>
            <a:off x="1911927" y="4167243"/>
            <a:ext cx="1614055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In Row Data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9D5E8CD-E5D8-CA36-4A95-12C4DB7BF2FB}"/>
              </a:ext>
            </a:extLst>
          </p:cNvPr>
          <p:cNvSpPr txBox="1"/>
          <p:nvPr/>
        </p:nvSpPr>
        <p:spPr>
          <a:xfrm>
            <a:off x="1911926" y="4695990"/>
            <a:ext cx="1614055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Out Of Row Data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5A36BDD-FC3A-203F-8C43-C483A958726E}"/>
              </a:ext>
            </a:extLst>
          </p:cNvPr>
          <p:cNvSpPr txBox="1"/>
          <p:nvPr/>
        </p:nvSpPr>
        <p:spPr>
          <a:xfrm>
            <a:off x="1911925" y="5224737"/>
            <a:ext cx="1614055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LOB Data</a:t>
            </a:r>
          </a:p>
        </p:txBody>
      </p:sp>
      <p:cxnSp>
        <p:nvCxnSpPr>
          <p:cNvPr id="13" name="Verbinder: gewinkelt 12">
            <a:extLst>
              <a:ext uri="{FF2B5EF4-FFF2-40B4-BE49-F238E27FC236}">
                <a16:creationId xmlns:a16="http://schemas.microsoft.com/office/drawing/2014/main" id="{E52FB20E-D74D-18C9-EEF9-17C5F4C20475}"/>
              </a:ext>
            </a:extLst>
          </p:cNvPr>
          <p:cNvCxnSpPr>
            <a:stCxn id="3" idx="1"/>
            <a:endCxn id="9" idx="1"/>
          </p:cNvCxnSpPr>
          <p:nvPr/>
        </p:nvCxnSpPr>
        <p:spPr>
          <a:xfrm rot="10800000" flipH="1" flipV="1">
            <a:off x="1523999" y="3275114"/>
            <a:ext cx="387927" cy="1046018"/>
          </a:xfrm>
          <a:prstGeom prst="bentConnector3">
            <a:avLst>
              <a:gd name="adj1" fmla="val -58929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F2AD60DA-0BF1-A1CE-3DE2-CA1EA5BB9A00}"/>
              </a:ext>
            </a:extLst>
          </p:cNvPr>
          <p:cNvCxnSpPr>
            <a:cxnSpLocks/>
            <a:stCxn id="3" idx="1"/>
            <a:endCxn id="10" idx="1"/>
          </p:cNvCxnSpPr>
          <p:nvPr/>
        </p:nvCxnSpPr>
        <p:spPr>
          <a:xfrm rot="10800000" flipH="1" flipV="1">
            <a:off x="1524000" y="3275113"/>
            <a:ext cx="387926" cy="1574765"/>
          </a:xfrm>
          <a:prstGeom prst="bentConnector3">
            <a:avLst>
              <a:gd name="adj1" fmla="val -58929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Verbinder: gewinkelt 16">
            <a:extLst>
              <a:ext uri="{FF2B5EF4-FFF2-40B4-BE49-F238E27FC236}">
                <a16:creationId xmlns:a16="http://schemas.microsoft.com/office/drawing/2014/main" id="{1D301CC3-55B2-AB92-A992-397FA3C16E98}"/>
              </a:ext>
            </a:extLst>
          </p:cNvPr>
          <p:cNvCxnSpPr>
            <a:cxnSpLocks/>
            <a:stCxn id="3" idx="1"/>
            <a:endCxn id="11" idx="1"/>
          </p:cNvCxnSpPr>
          <p:nvPr/>
        </p:nvCxnSpPr>
        <p:spPr>
          <a:xfrm rot="10800000" flipH="1" flipV="1">
            <a:off x="1523999" y="3275114"/>
            <a:ext cx="387925" cy="2103512"/>
          </a:xfrm>
          <a:prstGeom prst="bentConnector3">
            <a:avLst>
              <a:gd name="adj1" fmla="val -58929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3DF5BF13-B12F-1436-53C2-81C748289861}"/>
              </a:ext>
            </a:extLst>
          </p:cNvPr>
          <p:cNvSpPr txBox="1"/>
          <p:nvPr/>
        </p:nvSpPr>
        <p:spPr>
          <a:xfrm>
            <a:off x="3913909" y="4167242"/>
            <a:ext cx="55460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data stored directly within a table's data row (max: 8,060 Bytes)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20CEFDA-D18E-0C2E-2DA7-3B8CF7923EA2}"/>
              </a:ext>
            </a:extLst>
          </p:cNvPr>
          <p:cNvSpPr txBox="1"/>
          <p:nvPr/>
        </p:nvSpPr>
        <p:spPr>
          <a:xfrm>
            <a:off x="3913909" y="4685107"/>
            <a:ext cx="5863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data stored partially outside of the data row if the row size exceeds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FEC4F98-493F-3161-1C1B-B03801C228C7}"/>
              </a:ext>
            </a:extLst>
          </p:cNvPr>
          <p:cNvSpPr txBox="1"/>
          <p:nvPr/>
        </p:nvSpPr>
        <p:spPr>
          <a:xfrm>
            <a:off x="3913909" y="5224737"/>
            <a:ext cx="4151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Large text elements / documents / pictures / …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66443F8-DA91-4D4E-A071-DE7E4C7E3F17}"/>
              </a:ext>
            </a:extLst>
          </p:cNvPr>
          <p:cNvSpPr txBox="1"/>
          <p:nvPr/>
        </p:nvSpPr>
        <p:spPr>
          <a:xfrm>
            <a:off x="777227" y="1579579"/>
            <a:ext cx="39402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Every Heap / Clustered Index / Nonclustered Index is a separate storage object.</a:t>
            </a:r>
          </a:p>
          <a:p>
            <a:r>
              <a:rPr lang="en-US" sz="1400" dirty="0"/>
              <a:t>All have the same internal structure!</a:t>
            </a:r>
          </a:p>
        </p:txBody>
      </p:sp>
      <p:cxnSp>
        <p:nvCxnSpPr>
          <p:cNvPr id="25" name="Verbinder: gewinkelt 24">
            <a:extLst>
              <a:ext uri="{FF2B5EF4-FFF2-40B4-BE49-F238E27FC236}">
                <a16:creationId xmlns:a16="http://schemas.microsoft.com/office/drawing/2014/main" id="{4C40BB2B-A7C4-1DF1-E27F-80ADBE6AFF2E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rot="5400000">
            <a:off x="4138153" y="1163377"/>
            <a:ext cx="344686" cy="3571010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Verbinder: gewinkelt 26">
            <a:extLst>
              <a:ext uri="{FF2B5EF4-FFF2-40B4-BE49-F238E27FC236}">
                <a16:creationId xmlns:a16="http://schemas.microsoft.com/office/drawing/2014/main" id="{0E322AB2-19B4-0FAF-241C-AB5F81C10256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 rot="5400000">
            <a:off x="5333109" y="2358331"/>
            <a:ext cx="344685" cy="1181101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Verbinder: gewinkelt 29">
            <a:extLst>
              <a:ext uri="{FF2B5EF4-FFF2-40B4-BE49-F238E27FC236}">
                <a16:creationId xmlns:a16="http://schemas.microsoft.com/office/drawing/2014/main" id="{7D98EF04-EF91-F6A0-126B-49570AC91C77}"/>
              </a:ext>
            </a:extLst>
          </p:cNvPr>
          <p:cNvCxnSpPr>
            <a:cxnSpLocks/>
            <a:stCxn id="2" idx="2"/>
            <a:endCxn id="7" idx="0"/>
          </p:cNvCxnSpPr>
          <p:nvPr/>
        </p:nvCxnSpPr>
        <p:spPr>
          <a:xfrm rot="16200000" flipH="1">
            <a:off x="6528063" y="2344477"/>
            <a:ext cx="344684" cy="1208808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Verbinder: gewinkelt 32">
            <a:extLst>
              <a:ext uri="{FF2B5EF4-FFF2-40B4-BE49-F238E27FC236}">
                <a16:creationId xmlns:a16="http://schemas.microsoft.com/office/drawing/2014/main" id="{74B1ADE3-770E-E5A5-19C8-F5B8EB3E9C84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 rot="16200000" flipH="1">
            <a:off x="7723018" y="1149521"/>
            <a:ext cx="344683" cy="3598717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10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20" grpId="0"/>
      <p:bldP spid="21" grpId="0"/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DF80FB-3066-43E5-ADB3-77EF98069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449032"/>
            <a:ext cx="9037240" cy="1108306"/>
          </a:xfrm>
        </p:spPr>
        <p:txBody>
          <a:bodyPr/>
          <a:lstStyle/>
          <a:p>
            <a:r>
              <a:rPr lang="en-GB" dirty="0"/>
              <a:t>What is Partitioning?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B10437-3C6E-48A8-A019-7A724E130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63" y="1665289"/>
            <a:ext cx="7155601" cy="3201073"/>
          </a:xfrm>
        </p:spPr>
        <p:txBody>
          <a:bodyPr>
            <a:normAutofit/>
          </a:bodyPr>
          <a:lstStyle/>
          <a:p>
            <a:r>
              <a:rPr lang="en-GB" dirty="0"/>
              <a:t>The data of partitioned tables and indexes are divided into units.</a:t>
            </a:r>
          </a:p>
          <a:p>
            <a:r>
              <a:rPr lang="en-GB" dirty="0"/>
              <a:t>Units can be spread across more than one filegroup in a database.</a:t>
            </a:r>
          </a:p>
          <a:p>
            <a:r>
              <a:rPr lang="en-GB" dirty="0"/>
              <a:t>The data is partitioned horizontally, so that groups of rows are mapped into individual partitions.</a:t>
            </a:r>
          </a:p>
          <a:p>
            <a:r>
              <a:rPr lang="en-GB" dirty="0"/>
              <a:t>All partitions of a single index or table must reside in the same database.</a:t>
            </a:r>
          </a:p>
          <a:p>
            <a:r>
              <a:rPr lang="en-GB" dirty="0"/>
              <a:t>The table or index is treated as a single logical entity when queries or updates are performed on the data.</a:t>
            </a:r>
          </a:p>
          <a:p>
            <a:r>
              <a:rPr lang="en-GB" dirty="0"/>
              <a:t>Prior to SQL Server 2016 (13.x) SP1, partitioned tables and indexes were available only in </a:t>
            </a:r>
            <a:r>
              <a:rPr lang="en-GB" b="1" dirty="0">
                <a:solidFill>
                  <a:srgbClr val="FF0000"/>
                </a:solidFill>
              </a:rPr>
              <a:t>SQL Server Enterprise Edition</a:t>
            </a:r>
            <a:r>
              <a:rPr lang="en-GB" dirty="0"/>
              <a:t>.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0F59CA2-EBD3-9B1F-6E7A-12C42AEF3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979" y="1665288"/>
            <a:ext cx="4261546" cy="426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639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133018-85AB-F52D-D289-9EAE83C1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Partitioning under the hood</a:t>
            </a: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0B061BAB-A56C-0F35-72B2-74BE397E0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523295"/>
              </p:ext>
            </p:extLst>
          </p:nvPr>
        </p:nvGraphicFramePr>
        <p:xfrm>
          <a:off x="371475" y="1665288"/>
          <a:ext cx="332546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018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917892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816292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 dirty="0" err="1"/>
                        <a:t>dbo.orders</a:t>
                      </a:r>
                      <a:endParaRPr lang="en-US" sz="1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o_orderdate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o_custkey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3F0C7A99-D93F-1373-918A-63A446FF5A0A}"/>
              </a:ext>
            </a:extLst>
          </p:cNvPr>
          <p:cNvSpPr txBox="1"/>
          <p:nvPr/>
        </p:nvSpPr>
        <p:spPr>
          <a:xfrm>
            <a:off x="371475" y="2213928"/>
            <a:ext cx="332546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11249996	</a:t>
            </a:r>
            <a:r>
              <a:rPr lang="en-US" sz="1000" b="1" dirty="0">
                <a:solidFill>
                  <a:srgbClr val="FF0000"/>
                </a:solidFill>
              </a:rPr>
              <a:t>2010-10-21</a:t>
            </a:r>
            <a:r>
              <a:rPr lang="en-US" sz="1000" dirty="0"/>
              <a:t>	1210007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11249984	</a:t>
            </a:r>
            <a:r>
              <a:rPr lang="en-US" sz="1000" b="1" dirty="0">
                <a:solidFill>
                  <a:srgbClr val="FF0000"/>
                </a:solidFill>
              </a:rPr>
              <a:t>2011-04-01</a:t>
            </a:r>
            <a:r>
              <a:rPr lang="en-US" sz="1000" dirty="0"/>
              <a:t>	949498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11250012	</a:t>
            </a:r>
            <a:r>
              <a:rPr lang="en-US" sz="1000" b="1" dirty="0">
                <a:solidFill>
                  <a:srgbClr val="FF0000"/>
                </a:solidFill>
              </a:rPr>
              <a:t>2012-07-03</a:t>
            </a:r>
            <a:r>
              <a:rPr lang="en-US" sz="1000" dirty="0"/>
              <a:t>	1249211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22499979	</a:t>
            </a:r>
            <a:r>
              <a:rPr lang="en-US" sz="1000" b="1" dirty="0">
                <a:solidFill>
                  <a:srgbClr val="FF0000"/>
                </a:solidFill>
              </a:rPr>
              <a:t>2013-10-09</a:t>
            </a:r>
            <a:r>
              <a:rPr lang="en-US" sz="1000" dirty="0"/>
              <a:t>	1020925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22499965	</a:t>
            </a:r>
            <a:r>
              <a:rPr lang="en-US" sz="1000" b="1" dirty="0">
                <a:solidFill>
                  <a:srgbClr val="FF0000"/>
                </a:solidFill>
              </a:rPr>
              <a:t>2014-11-12</a:t>
            </a:r>
            <a:r>
              <a:rPr lang="en-US" sz="1000" dirty="0"/>
              <a:t>	110962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22500004	</a:t>
            </a:r>
            <a:r>
              <a:rPr lang="en-US" sz="1000" b="1" dirty="0">
                <a:solidFill>
                  <a:srgbClr val="FF0000"/>
                </a:solidFill>
              </a:rPr>
              <a:t>2015-11-13</a:t>
            </a:r>
            <a:r>
              <a:rPr lang="en-US" sz="1000" dirty="0"/>
              <a:t>	393803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22499989	</a:t>
            </a:r>
            <a:r>
              <a:rPr lang="en-US" sz="1000" b="1" dirty="0">
                <a:solidFill>
                  <a:srgbClr val="FF0000"/>
                </a:solidFill>
              </a:rPr>
              <a:t>2016-10-21</a:t>
            </a:r>
            <a:r>
              <a:rPr lang="en-US" sz="1000" dirty="0"/>
              <a:t>	192829</a:t>
            </a:r>
          </a:p>
          <a:p>
            <a:r>
              <a:rPr lang="en-US" sz="1000" dirty="0"/>
              <a:t>…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BE3A70D9-EB91-C12E-7DB0-BBFAE78BCA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780686"/>
              </p:ext>
            </p:extLst>
          </p:nvPr>
        </p:nvGraphicFramePr>
        <p:xfrm>
          <a:off x="4655344" y="1665288"/>
          <a:ext cx="332546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018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917892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816292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partition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o_orderdate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o_custkey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7AF3A747-FB09-4EE7-E2DE-E1928C24600E}"/>
              </a:ext>
            </a:extLst>
          </p:cNvPr>
          <p:cNvSpPr txBox="1"/>
          <p:nvPr/>
        </p:nvSpPr>
        <p:spPr>
          <a:xfrm>
            <a:off x="4655344" y="2183448"/>
            <a:ext cx="33254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11249996	</a:t>
            </a:r>
            <a:r>
              <a:rPr lang="en-US" sz="1000" b="1" dirty="0">
                <a:solidFill>
                  <a:srgbClr val="FF0000"/>
                </a:solidFill>
              </a:rPr>
              <a:t>2010-10-21</a:t>
            </a:r>
            <a:r>
              <a:rPr lang="en-US" sz="1000" dirty="0"/>
              <a:t>	1210007</a:t>
            </a:r>
          </a:p>
          <a:p>
            <a:r>
              <a:rPr lang="en-US" sz="1000" dirty="0"/>
              <a:t>…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BF3FA3AB-8BEB-05FA-F8BD-4F5A0F0DBF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632566"/>
              </p:ext>
            </p:extLst>
          </p:nvPr>
        </p:nvGraphicFramePr>
        <p:xfrm>
          <a:off x="4655344" y="2818735"/>
          <a:ext cx="332546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018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917892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816292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partition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o_orderdate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o_custkey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2F4F1FD6-6782-F59A-F0AB-98203958C79F}"/>
              </a:ext>
            </a:extLst>
          </p:cNvPr>
          <p:cNvSpPr txBox="1"/>
          <p:nvPr/>
        </p:nvSpPr>
        <p:spPr>
          <a:xfrm>
            <a:off x="4655344" y="3336895"/>
            <a:ext cx="33254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11249984	</a:t>
            </a:r>
            <a:r>
              <a:rPr lang="en-US" sz="1000" b="1" dirty="0">
                <a:solidFill>
                  <a:srgbClr val="FF0000"/>
                </a:solidFill>
              </a:rPr>
              <a:t>2011-04-01</a:t>
            </a:r>
            <a:r>
              <a:rPr lang="en-US" sz="1000" dirty="0"/>
              <a:t>	949498</a:t>
            </a:r>
          </a:p>
          <a:p>
            <a:r>
              <a:rPr lang="en-US" sz="1000" dirty="0"/>
              <a:t>…</a:t>
            </a:r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E938087B-CE4F-C5BA-E088-71B64536A5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429768"/>
              </p:ext>
            </p:extLst>
          </p:nvPr>
        </p:nvGraphicFramePr>
        <p:xfrm>
          <a:off x="4655344" y="3972182"/>
          <a:ext cx="332546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018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917892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816292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partition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o_orderdate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o_custkey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</a:tbl>
          </a:graphicData>
        </a:graphic>
      </p:graphicFrame>
      <p:sp>
        <p:nvSpPr>
          <p:cNvPr id="11" name="Textfeld 10">
            <a:extLst>
              <a:ext uri="{FF2B5EF4-FFF2-40B4-BE49-F238E27FC236}">
                <a16:creationId xmlns:a16="http://schemas.microsoft.com/office/drawing/2014/main" id="{3FA6D45C-87BD-3CB6-DD56-3B4ED0690645}"/>
              </a:ext>
            </a:extLst>
          </p:cNvPr>
          <p:cNvSpPr txBox="1"/>
          <p:nvPr/>
        </p:nvSpPr>
        <p:spPr>
          <a:xfrm>
            <a:off x="4655344" y="4490342"/>
            <a:ext cx="33254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11250012	</a:t>
            </a:r>
            <a:r>
              <a:rPr lang="en-US" sz="1000" b="1" dirty="0">
                <a:solidFill>
                  <a:srgbClr val="FF0000"/>
                </a:solidFill>
              </a:rPr>
              <a:t>2012-07-03</a:t>
            </a:r>
            <a:r>
              <a:rPr lang="en-US" sz="1000" dirty="0"/>
              <a:t>	1249211</a:t>
            </a:r>
          </a:p>
          <a:p>
            <a:r>
              <a:rPr lang="en-US" sz="1000" dirty="0"/>
              <a:t>…</a:t>
            </a:r>
          </a:p>
        </p:txBody>
      </p:sp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7F9EDBC2-25B5-CC92-C2F1-83DE6A5498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830182"/>
              </p:ext>
            </p:extLst>
          </p:nvPr>
        </p:nvGraphicFramePr>
        <p:xfrm>
          <a:off x="4655344" y="5125629"/>
          <a:ext cx="332546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018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917892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816292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partition 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o_orderdate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o_custkey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</a:tbl>
          </a:graphicData>
        </a:graphic>
      </p:graphicFrame>
      <p:sp>
        <p:nvSpPr>
          <p:cNvPr id="13" name="Textfeld 12">
            <a:extLst>
              <a:ext uri="{FF2B5EF4-FFF2-40B4-BE49-F238E27FC236}">
                <a16:creationId xmlns:a16="http://schemas.microsoft.com/office/drawing/2014/main" id="{B7D379DB-7928-232B-83F2-79AE6EAC1BAD}"/>
              </a:ext>
            </a:extLst>
          </p:cNvPr>
          <p:cNvSpPr txBox="1"/>
          <p:nvPr/>
        </p:nvSpPr>
        <p:spPr>
          <a:xfrm>
            <a:off x="4655344" y="5643789"/>
            <a:ext cx="33254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22499989	</a:t>
            </a:r>
            <a:r>
              <a:rPr lang="en-US" sz="1000" b="1" dirty="0">
                <a:solidFill>
                  <a:srgbClr val="FF0000"/>
                </a:solidFill>
              </a:rPr>
              <a:t>2016-10-21</a:t>
            </a:r>
            <a:r>
              <a:rPr lang="en-US" sz="1000" dirty="0"/>
              <a:t>	192829</a:t>
            </a:r>
          </a:p>
          <a:p>
            <a:r>
              <a:rPr lang="en-US" sz="1000" dirty="0"/>
              <a:t>…</a:t>
            </a:r>
          </a:p>
        </p:txBody>
      </p:sp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C5E15B6C-F8D5-9EEB-C9E0-0A4D73992D0B}"/>
              </a:ext>
            </a:extLst>
          </p:cNvPr>
          <p:cNvCxnSpPr>
            <a:endCxn id="6" idx="1"/>
          </p:cNvCxnSpPr>
          <p:nvPr/>
        </p:nvCxnSpPr>
        <p:spPr>
          <a:xfrm flipV="1">
            <a:off x="2793304" y="1924368"/>
            <a:ext cx="1862040" cy="413215"/>
          </a:xfrm>
          <a:prstGeom prst="bentConnector3">
            <a:avLst>
              <a:gd name="adj1" fmla="val 61100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Verbinder: gewinkelt 16">
            <a:extLst>
              <a:ext uri="{FF2B5EF4-FFF2-40B4-BE49-F238E27FC236}">
                <a16:creationId xmlns:a16="http://schemas.microsoft.com/office/drawing/2014/main" id="{A45AF911-6A11-CED6-0D17-FB8D5CF52D6D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793304" y="2666335"/>
            <a:ext cx="1862040" cy="41148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Verbinder: gewinkelt 17">
            <a:extLst>
              <a:ext uri="{FF2B5EF4-FFF2-40B4-BE49-F238E27FC236}">
                <a16:creationId xmlns:a16="http://schemas.microsoft.com/office/drawing/2014/main" id="{ED33CBA1-4B50-89F4-02C9-258B6E50AEBB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793304" y="2948918"/>
            <a:ext cx="1862040" cy="1282344"/>
          </a:xfrm>
          <a:prstGeom prst="bentConnector3">
            <a:avLst>
              <a:gd name="adj1" fmla="val 29483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2BB05CE8-EA37-A201-53A9-3D3FB27EEE3B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793304" y="4174437"/>
            <a:ext cx="1862040" cy="1210272"/>
          </a:xfrm>
          <a:prstGeom prst="bentConnector3">
            <a:avLst>
              <a:gd name="adj1" fmla="val 17037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B21E012D-D68D-0959-B8C1-58661A6D4406}"/>
              </a:ext>
            </a:extLst>
          </p:cNvPr>
          <p:cNvSpPr/>
          <p:nvPr/>
        </p:nvSpPr>
        <p:spPr>
          <a:xfrm>
            <a:off x="8646946" y="1665288"/>
            <a:ext cx="725654" cy="4378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b="1" dirty="0"/>
              <a:t>FILEGROUP</a:t>
            </a:r>
          </a:p>
        </p:txBody>
      </p:sp>
      <p:sp>
        <p:nvSpPr>
          <p:cNvPr id="27" name="Zylinder 26">
            <a:extLst>
              <a:ext uri="{FF2B5EF4-FFF2-40B4-BE49-F238E27FC236}">
                <a16:creationId xmlns:a16="http://schemas.microsoft.com/office/drawing/2014/main" id="{A1B4AEF8-B1B2-49FB-AB47-1E34D123315F}"/>
              </a:ext>
            </a:extLst>
          </p:cNvPr>
          <p:cNvSpPr/>
          <p:nvPr/>
        </p:nvSpPr>
        <p:spPr>
          <a:xfrm>
            <a:off x="10032572" y="1675852"/>
            <a:ext cx="1091821" cy="796103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Database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File</a:t>
            </a:r>
          </a:p>
        </p:txBody>
      </p:sp>
      <p:cxnSp>
        <p:nvCxnSpPr>
          <p:cNvPr id="29" name="Verbinder: gewinkelt 28">
            <a:extLst>
              <a:ext uri="{FF2B5EF4-FFF2-40B4-BE49-F238E27FC236}">
                <a16:creationId xmlns:a16="http://schemas.microsoft.com/office/drawing/2014/main" id="{1145DE31-1008-49F9-2AFD-516103A5572A}"/>
              </a:ext>
            </a:extLst>
          </p:cNvPr>
          <p:cNvCxnSpPr>
            <a:cxnSpLocks/>
            <a:stCxn id="6" idx="3"/>
            <a:endCxn id="52" idx="1"/>
          </p:cNvCxnSpPr>
          <p:nvPr/>
        </p:nvCxnSpPr>
        <p:spPr>
          <a:xfrm>
            <a:off x="7980810" y="1924368"/>
            <a:ext cx="659972" cy="623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er: gewinkelt 30">
            <a:extLst>
              <a:ext uri="{FF2B5EF4-FFF2-40B4-BE49-F238E27FC236}">
                <a16:creationId xmlns:a16="http://schemas.microsoft.com/office/drawing/2014/main" id="{CF7E45AE-F316-6D17-182F-0ED07D034955}"/>
              </a:ext>
            </a:extLst>
          </p:cNvPr>
          <p:cNvCxnSpPr>
            <a:cxnSpLocks/>
            <a:stCxn id="8" idx="3"/>
            <a:endCxn id="53" idx="1"/>
          </p:cNvCxnSpPr>
          <p:nvPr/>
        </p:nvCxnSpPr>
        <p:spPr>
          <a:xfrm>
            <a:off x="7980810" y="3077815"/>
            <a:ext cx="666136" cy="3264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Verbinder: gewinkelt 32">
            <a:extLst>
              <a:ext uri="{FF2B5EF4-FFF2-40B4-BE49-F238E27FC236}">
                <a16:creationId xmlns:a16="http://schemas.microsoft.com/office/drawing/2014/main" id="{6DE73B67-05CA-280C-6254-1057077AE082}"/>
              </a:ext>
            </a:extLst>
          </p:cNvPr>
          <p:cNvCxnSpPr>
            <a:cxnSpLocks/>
            <a:stCxn id="10" idx="3"/>
            <a:endCxn id="55" idx="1"/>
          </p:cNvCxnSpPr>
          <p:nvPr/>
        </p:nvCxnSpPr>
        <p:spPr>
          <a:xfrm flipV="1">
            <a:off x="7980810" y="4229141"/>
            <a:ext cx="666275" cy="2121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winkelt 34">
            <a:extLst>
              <a:ext uri="{FF2B5EF4-FFF2-40B4-BE49-F238E27FC236}">
                <a16:creationId xmlns:a16="http://schemas.microsoft.com/office/drawing/2014/main" id="{B4DEC83D-04C8-4C12-380B-D70AF3EB4CFE}"/>
              </a:ext>
            </a:extLst>
          </p:cNvPr>
          <p:cNvCxnSpPr>
            <a:cxnSpLocks/>
            <a:stCxn id="12" idx="3"/>
            <a:endCxn id="87" idx="1"/>
          </p:cNvCxnSpPr>
          <p:nvPr/>
        </p:nvCxnSpPr>
        <p:spPr>
          <a:xfrm>
            <a:off x="7980810" y="5384709"/>
            <a:ext cx="666136" cy="48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ylinder 36">
            <a:extLst>
              <a:ext uri="{FF2B5EF4-FFF2-40B4-BE49-F238E27FC236}">
                <a16:creationId xmlns:a16="http://schemas.microsoft.com/office/drawing/2014/main" id="{EF4BDEC5-2053-35DB-6497-A9C56C353AAF}"/>
              </a:ext>
            </a:extLst>
          </p:cNvPr>
          <p:cNvSpPr/>
          <p:nvPr/>
        </p:nvSpPr>
        <p:spPr>
          <a:xfrm>
            <a:off x="10032572" y="2683775"/>
            <a:ext cx="1091821" cy="796103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Database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File</a:t>
            </a:r>
          </a:p>
        </p:txBody>
      </p:sp>
      <p:sp>
        <p:nvSpPr>
          <p:cNvPr id="38" name="Zylinder 37">
            <a:extLst>
              <a:ext uri="{FF2B5EF4-FFF2-40B4-BE49-F238E27FC236}">
                <a16:creationId xmlns:a16="http://schemas.microsoft.com/office/drawing/2014/main" id="{C15B7464-CA1F-6130-DAFC-29C795DB540C}"/>
              </a:ext>
            </a:extLst>
          </p:cNvPr>
          <p:cNvSpPr/>
          <p:nvPr/>
        </p:nvSpPr>
        <p:spPr>
          <a:xfrm>
            <a:off x="10032572" y="3831884"/>
            <a:ext cx="1091821" cy="796103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Database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File</a:t>
            </a:r>
          </a:p>
        </p:txBody>
      </p:sp>
      <p:cxnSp>
        <p:nvCxnSpPr>
          <p:cNvPr id="40" name="Verbinder: gewinkelt 39">
            <a:extLst>
              <a:ext uri="{FF2B5EF4-FFF2-40B4-BE49-F238E27FC236}">
                <a16:creationId xmlns:a16="http://schemas.microsoft.com/office/drawing/2014/main" id="{88719775-17EB-6E91-8CFC-71A440347BD3}"/>
              </a:ext>
            </a:extLst>
          </p:cNvPr>
          <p:cNvCxnSpPr>
            <a:cxnSpLocks/>
            <a:stCxn id="52" idx="3"/>
            <a:endCxn id="27" idx="2"/>
          </p:cNvCxnSpPr>
          <p:nvPr/>
        </p:nvCxnSpPr>
        <p:spPr>
          <a:xfrm>
            <a:off x="9372600" y="1924991"/>
            <a:ext cx="659972" cy="148913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Verbinder: gewinkelt 40">
            <a:extLst>
              <a:ext uri="{FF2B5EF4-FFF2-40B4-BE49-F238E27FC236}">
                <a16:creationId xmlns:a16="http://schemas.microsoft.com/office/drawing/2014/main" id="{E70297C9-5C85-49AD-9C75-D1E30F4ECFEC}"/>
              </a:ext>
            </a:extLst>
          </p:cNvPr>
          <p:cNvCxnSpPr>
            <a:cxnSpLocks/>
            <a:stCxn id="53" idx="3"/>
            <a:endCxn id="37" idx="2"/>
          </p:cNvCxnSpPr>
          <p:nvPr/>
        </p:nvCxnSpPr>
        <p:spPr>
          <a:xfrm>
            <a:off x="9372600" y="3081079"/>
            <a:ext cx="659972" cy="74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Verbinder: gewinkelt 41">
            <a:extLst>
              <a:ext uri="{FF2B5EF4-FFF2-40B4-BE49-F238E27FC236}">
                <a16:creationId xmlns:a16="http://schemas.microsoft.com/office/drawing/2014/main" id="{D18C37BB-824C-8D9F-66DB-F15A07014397}"/>
              </a:ext>
            </a:extLst>
          </p:cNvPr>
          <p:cNvCxnSpPr>
            <a:cxnSpLocks/>
            <a:stCxn id="55" idx="3"/>
            <a:endCxn id="38" idx="2"/>
          </p:cNvCxnSpPr>
          <p:nvPr/>
        </p:nvCxnSpPr>
        <p:spPr>
          <a:xfrm>
            <a:off x="9372739" y="4229141"/>
            <a:ext cx="659833" cy="79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>
            <a:extLst>
              <a:ext uri="{FF2B5EF4-FFF2-40B4-BE49-F238E27FC236}">
                <a16:creationId xmlns:a16="http://schemas.microsoft.com/office/drawing/2014/main" id="{863C922F-3858-9B0A-9062-71FD385C8BAA}"/>
              </a:ext>
            </a:extLst>
          </p:cNvPr>
          <p:cNvSpPr/>
          <p:nvPr/>
        </p:nvSpPr>
        <p:spPr>
          <a:xfrm>
            <a:off x="8640782" y="1665911"/>
            <a:ext cx="731818" cy="51816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FG 01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5E24D2D7-F70C-4A49-FFF1-13E278CE086B}"/>
              </a:ext>
            </a:extLst>
          </p:cNvPr>
          <p:cNvSpPr/>
          <p:nvPr/>
        </p:nvSpPr>
        <p:spPr>
          <a:xfrm>
            <a:off x="8646946" y="2821999"/>
            <a:ext cx="725654" cy="51816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FG 02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CCE80E97-20E7-1CD8-0788-0A3D304401EB}"/>
              </a:ext>
            </a:extLst>
          </p:cNvPr>
          <p:cNvSpPr/>
          <p:nvPr/>
        </p:nvSpPr>
        <p:spPr>
          <a:xfrm>
            <a:off x="8647085" y="3970061"/>
            <a:ext cx="725654" cy="51816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FG 03</a:t>
            </a:r>
          </a:p>
        </p:txBody>
      </p:sp>
      <p:sp>
        <p:nvSpPr>
          <p:cNvPr id="85" name="Zylinder 84">
            <a:extLst>
              <a:ext uri="{FF2B5EF4-FFF2-40B4-BE49-F238E27FC236}">
                <a16:creationId xmlns:a16="http://schemas.microsoft.com/office/drawing/2014/main" id="{09554680-044F-92CF-55EA-ABC070802CC7}"/>
              </a:ext>
            </a:extLst>
          </p:cNvPr>
          <p:cNvSpPr/>
          <p:nvPr/>
        </p:nvSpPr>
        <p:spPr>
          <a:xfrm>
            <a:off x="10020528" y="4985119"/>
            <a:ext cx="1091821" cy="796103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Database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File</a:t>
            </a:r>
          </a:p>
        </p:txBody>
      </p:sp>
      <p:cxnSp>
        <p:nvCxnSpPr>
          <p:cNvPr id="86" name="Verbinder: gewinkelt 85">
            <a:extLst>
              <a:ext uri="{FF2B5EF4-FFF2-40B4-BE49-F238E27FC236}">
                <a16:creationId xmlns:a16="http://schemas.microsoft.com/office/drawing/2014/main" id="{1D659A41-BB57-C7CB-7D37-8F604EA1792D}"/>
              </a:ext>
            </a:extLst>
          </p:cNvPr>
          <p:cNvCxnSpPr>
            <a:cxnSpLocks/>
            <a:stCxn id="87" idx="3"/>
            <a:endCxn id="85" idx="2"/>
          </p:cNvCxnSpPr>
          <p:nvPr/>
        </p:nvCxnSpPr>
        <p:spPr>
          <a:xfrm flipV="1">
            <a:off x="9372600" y="5383171"/>
            <a:ext cx="647928" cy="158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hteck 86">
            <a:extLst>
              <a:ext uri="{FF2B5EF4-FFF2-40B4-BE49-F238E27FC236}">
                <a16:creationId xmlns:a16="http://schemas.microsoft.com/office/drawing/2014/main" id="{46162F4A-CCE4-0627-D133-4E264DB239F4}"/>
              </a:ext>
            </a:extLst>
          </p:cNvPr>
          <p:cNvSpPr/>
          <p:nvPr/>
        </p:nvSpPr>
        <p:spPr>
          <a:xfrm>
            <a:off x="8646946" y="5125677"/>
            <a:ext cx="725654" cy="51816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FG 04</a:t>
            </a:r>
          </a:p>
        </p:txBody>
      </p:sp>
    </p:spTree>
    <p:extLst>
      <p:ext uri="{BB962C8B-B14F-4D97-AF65-F5344CB8AC3E}">
        <p14:creationId xmlns:p14="http://schemas.microsoft.com/office/powerpoint/2010/main" val="311267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  <p:bldP spid="26" grpId="0" animBg="1"/>
      <p:bldP spid="26" grpId="1" animBg="1"/>
      <p:bldP spid="27" grpId="0" animBg="1"/>
      <p:bldP spid="37" grpId="0" animBg="1"/>
      <p:bldP spid="38" grpId="0" animBg="1"/>
      <p:bldP spid="52" grpId="0" animBg="1"/>
      <p:bldP spid="53" grpId="0" animBg="1"/>
      <p:bldP spid="55" grpId="0" animBg="1"/>
      <p:bldP spid="85" grpId="0" animBg="1"/>
      <p:bldP spid="8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3E2A77-9896-443D-A462-19931C2A3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Benefits of Partitioning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661FAF-D0A1-4D2A-AB1D-C51368145B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64" y="1665288"/>
            <a:ext cx="8010642" cy="4291960"/>
          </a:xfrm>
        </p:spPr>
        <p:txBody>
          <a:bodyPr>
            <a:normAutofit/>
          </a:bodyPr>
          <a:lstStyle/>
          <a:p>
            <a:r>
              <a:rPr lang="en-GB" dirty="0"/>
              <a:t>subsets of data can be transferred or access quickly and efficiently, while maintaining the integrity of a data collection. (e.g. loading data from an OLTP to an OLAP system)</a:t>
            </a:r>
          </a:p>
          <a:p>
            <a:r>
              <a:rPr lang="en-GB" dirty="0"/>
              <a:t>Maintenance operations can be performed on one or more partitions quickly. The operations are more efficient because they target only these data subsets, instead of the whole table.</a:t>
            </a:r>
          </a:p>
          <a:p>
            <a:r>
              <a:rPr lang="en-GB" dirty="0"/>
              <a:t>Query performance </a:t>
            </a:r>
            <a:r>
              <a:rPr lang="en-GB" dirty="0">
                <a:solidFill>
                  <a:srgbClr val="FF0000"/>
                </a:solidFill>
              </a:rPr>
              <a:t>may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be</a:t>
            </a:r>
            <a:r>
              <a:rPr lang="en-GB" dirty="0"/>
              <a:t> improved.</a:t>
            </a:r>
            <a:br>
              <a:rPr lang="en-GB" dirty="0"/>
            </a:br>
            <a:r>
              <a:rPr lang="en-GB" dirty="0"/>
              <a:t>Do not trust people saying that partitioning has boosted their system!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E50C69C1-15E0-88B2-091F-5E9B66B14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906308"/>
              </p:ext>
            </p:extLst>
          </p:nvPr>
        </p:nvGraphicFramePr>
        <p:xfrm>
          <a:off x="8495059" y="1665288"/>
          <a:ext cx="332546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018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917892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816292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 dirty="0" err="1"/>
                        <a:t>dbo.orders</a:t>
                      </a:r>
                      <a:endParaRPr lang="en-US" sz="1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o_orderdate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o_custkey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</a:tbl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48687C65-68B1-71BB-8464-6351934E00E5}"/>
              </a:ext>
            </a:extLst>
          </p:cNvPr>
          <p:cNvSpPr txBox="1"/>
          <p:nvPr/>
        </p:nvSpPr>
        <p:spPr>
          <a:xfrm>
            <a:off x="8495059" y="2213928"/>
            <a:ext cx="332546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11249996	</a:t>
            </a:r>
            <a:r>
              <a:rPr lang="en-US" sz="1000" b="1" dirty="0">
                <a:solidFill>
                  <a:srgbClr val="FF0000"/>
                </a:solidFill>
              </a:rPr>
              <a:t>2010-10-21</a:t>
            </a:r>
            <a:r>
              <a:rPr lang="en-US" sz="1000" dirty="0"/>
              <a:t>	1210007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11249984	</a:t>
            </a:r>
            <a:r>
              <a:rPr lang="en-US" sz="1000" b="1" dirty="0">
                <a:solidFill>
                  <a:srgbClr val="FF0000"/>
                </a:solidFill>
              </a:rPr>
              <a:t>2011-04-01</a:t>
            </a:r>
            <a:r>
              <a:rPr lang="en-US" sz="1000" dirty="0"/>
              <a:t>	949498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11250012	</a:t>
            </a:r>
            <a:r>
              <a:rPr lang="en-US" sz="1000" b="1" dirty="0">
                <a:solidFill>
                  <a:srgbClr val="FF0000"/>
                </a:solidFill>
              </a:rPr>
              <a:t>2012-07-03</a:t>
            </a:r>
            <a:r>
              <a:rPr lang="en-US" sz="1000" dirty="0"/>
              <a:t>	1249211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22499979	</a:t>
            </a:r>
            <a:r>
              <a:rPr lang="en-US" sz="1000" b="1" dirty="0">
                <a:solidFill>
                  <a:srgbClr val="FF0000"/>
                </a:solidFill>
              </a:rPr>
              <a:t>2013-10-09</a:t>
            </a:r>
            <a:r>
              <a:rPr lang="en-US" sz="1000" dirty="0"/>
              <a:t>	1020925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22499965	</a:t>
            </a:r>
            <a:r>
              <a:rPr lang="en-US" sz="1000" b="1" dirty="0">
                <a:solidFill>
                  <a:srgbClr val="FF0000"/>
                </a:solidFill>
              </a:rPr>
              <a:t>2014-11-12</a:t>
            </a:r>
            <a:r>
              <a:rPr lang="en-US" sz="1000" dirty="0"/>
              <a:t>	110962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22500004	</a:t>
            </a:r>
            <a:r>
              <a:rPr lang="en-US" sz="1000" b="1" dirty="0">
                <a:solidFill>
                  <a:srgbClr val="FF0000"/>
                </a:solidFill>
              </a:rPr>
              <a:t>2015-11-13</a:t>
            </a:r>
            <a:r>
              <a:rPr lang="en-US" sz="1000" dirty="0"/>
              <a:t>	393803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22499989	</a:t>
            </a:r>
            <a:r>
              <a:rPr lang="en-US" sz="1000" b="1" dirty="0">
                <a:solidFill>
                  <a:srgbClr val="FF0000"/>
                </a:solidFill>
              </a:rPr>
              <a:t>2016-10-21</a:t>
            </a:r>
            <a:r>
              <a:rPr lang="en-US" sz="1000" dirty="0"/>
              <a:t>	192829</a:t>
            </a:r>
          </a:p>
          <a:p>
            <a:r>
              <a:rPr lang="en-US" sz="1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98778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Components of Partitioning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4450053"/>
      </p:ext>
    </p:extLst>
  </p:cSld>
  <p:clrMapOvr>
    <a:masterClrMapping/>
  </p:clrMapOvr>
</p:sld>
</file>

<file path=ppt/theme/theme1.xml><?xml version="1.0" encoding="utf-8"?>
<a:theme xmlns:a="http://schemas.openxmlformats.org/drawingml/2006/main" name="db-berater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2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b-berater" id="{A415B4FD-AA9B-4461-AC2B-36ED5617A0E3}" vid="{018F950C-F5FA-4D6B-B0C1-0DCF0BD0511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db Berater - Neutral</Template>
  <TotalTime>0</TotalTime>
  <Words>2886</Words>
  <Application>Microsoft Office PowerPoint</Application>
  <PresentationFormat>Breitbild</PresentationFormat>
  <Paragraphs>542</Paragraphs>
  <Slides>35</Slides>
  <Notes>11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3" baseType="lpstr">
      <vt:lpstr>Arial</vt:lpstr>
      <vt:lpstr>Calibri</vt:lpstr>
      <vt:lpstr>Cambria Math</vt:lpstr>
      <vt:lpstr>Consolas</vt:lpstr>
      <vt:lpstr>Lucida Console</vt:lpstr>
      <vt:lpstr>Segoe UI</vt:lpstr>
      <vt:lpstr>Segoe UI Light</vt:lpstr>
      <vt:lpstr>db-berater</vt:lpstr>
      <vt:lpstr>Partitioning for Beginners</vt:lpstr>
      <vt:lpstr>Links for this Session/Workshop</vt:lpstr>
      <vt:lpstr>Uwe Ricken db Berater GmbH</vt:lpstr>
      <vt:lpstr>Agenda</vt:lpstr>
      <vt:lpstr>Data Storage Internals</vt:lpstr>
      <vt:lpstr>What is Partitioning?</vt:lpstr>
      <vt:lpstr>Partitioning under the hood</vt:lpstr>
      <vt:lpstr>Benefits of Partitioning</vt:lpstr>
      <vt:lpstr>Components of Partitioning</vt:lpstr>
      <vt:lpstr>Components of Partitioning</vt:lpstr>
      <vt:lpstr>Components of Partitioning</vt:lpstr>
      <vt:lpstr>Components of Partitioning</vt:lpstr>
      <vt:lpstr>Partition Ranges</vt:lpstr>
      <vt:lpstr>Partition Ranges</vt:lpstr>
      <vt:lpstr>Components of Partitioning</vt:lpstr>
      <vt:lpstr>Components of Partitioning</vt:lpstr>
      <vt:lpstr>Components of Partitioning</vt:lpstr>
      <vt:lpstr>Restrictions and Recommendations</vt:lpstr>
      <vt:lpstr>PowerPoint-Präsentation</vt:lpstr>
      <vt:lpstr>Querying partitioned data</vt:lpstr>
      <vt:lpstr>Benefits / drawbacks of partitioned tables!</vt:lpstr>
      <vt:lpstr>PowerPoint-Präsentation</vt:lpstr>
      <vt:lpstr>Maintenance</vt:lpstr>
      <vt:lpstr>Maintenance</vt:lpstr>
      <vt:lpstr>Adding a new Partition</vt:lpstr>
      <vt:lpstr>Deleting and remove an existing partition</vt:lpstr>
      <vt:lpstr>Switch out and remove an existing partition</vt:lpstr>
      <vt:lpstr>Truncate and remove an existing partition</vt:lpstr>
      <vt:lpstr>Maintenance</vt:lpstr>
      <vt:lpstr>Drop an existing partition – MERGE()</vt:lpstr>
      <vt:lpstr>Best Practices</vt:lpstr>
      <vt:lpstr>Partition Switching</vt:lpstr>
      <vt:lpstr>Partition Switching</vt:lpstr>
      <vt:lpstr>THANK YOU!</vt:lpstr>
      <vt:lpstr>Data Storage Internals</vt:lpstr>
    </vt:vector>
  </TitlesOfParts>
  <Company>db Berater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Uwe Ricken</dc:creator>
  <cp:lastModifiedBy>Uwe Ricken</cp:lastModifiedBy>
  <cp:revision>151</cp:revision>
  <dcterms:created xsi:type="dcterms:W3CDTF">2015-11-08T16:01:13Z</dcterms:created>
  <dcterms:modified xsi:type="dcterms:W3CDTF">2025-01-04T06:00:42Z</dcterms:modified>
</cp:coreProperties>
</file>